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3" r:id="rId4"/>
    <p:sldId id="264" r:id="rId5"/>
    <p:sldId id="265" r:id="rId6"/>
    <p:sldId id="268" r:id="rId7"/>
    <p:sldId id="262" r:id="rId8"/>
    <p:sldId id="270" r:id="rId9"/>
    <p:sldId id="269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12" autoAdjust="0"/>
  </p:normalViewPr>
  <p:slideViewPr>
    <p:cSldViewPr showGuides="1">
      <p:cViewPr varScale="1">
        <p:scale>
          <a:sx n="53" d="100"/>
          <a:sy n="53" d="100"/>
        </p:scale>
        <p:origin x="2059" y="62"/>
      </p:cViewPr>
      <p:guideLst>
        <p:guide orient="horz" pos="2880"/>
        <p:guide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7ABD-29E8-4839-B9FD-91B125F4790A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138E-7495-421F-9C57-87159FAF19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742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464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265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18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556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900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547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985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72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362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05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27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05A16-5FBD-4430-9BD9-24982A9722C8}" type="datetimeFigureOut">
              <a:rPr lang="en-NZ" smtClean="0"/>
              <a:t>4/05/2018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7A96-0EAC-4FF4-9641-704B79435F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31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57814A-F853-4A92-A9F8-97B6AEF13335}"/>
              </a:ext>
            </a:extLst>
          </p:cNvPr>
          <p:cNvSpPr/>
          <p:nvPr/>
        </p:nvSpPr>
        <p:spPr>
          <a:xfrm>
            <a:off x="4748496" y="5929884"/>
            <a:ext cx="1409700" cy="58437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Mentor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A4DF6-35A0-47A3-9AE0-BD7309053E40}"/>
              </a:ext>
            </a:extLst>
          </p:cNvPr>
          <p:cNvSpPr/>
          <p:nvPr/>
        </p:nvSpPr>
        <p:spPr>
          <a:xfrm>
            <a:off x="4748496" y="7530084"/>
            <a:ext cx="1409700" cy="58242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Assessor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79FFC4-0664-4A88-B1AE-9E641AAC9DBC}"/>
              </a:ext>
            </a:extLst>
          </p:cNvPr>
          <p:cNvSpPr/>
          <p:nvPr/>
        </p:nvSpPr>
        <p:spPr>
          <a:xfrm>
            <a:off x="4748496" y="67299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Verifier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58B6E-2356-445A-8F5B-D4AEA9D48DE4}"/>
              </a:ext>
            </a:extLst>
          </p:cNvPr>
          <p:cNvSpPr/>
          <p:nvPr/>
        </p:nvSpPr>
        <p:spPr>
          <a:xfrm>
            <a:off x="4748496" y="83301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Trainer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151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E8F6C1E-AF28-4ADA-89C1-0D25173B79D1}"/>
              </a:ext>
            </a:extLst>
          </p:cNvPr>
          <p:cNvCxnSpPr>
            <a:endCxn id="24" idx="1"/>
          </p:cNvCxnSpPr>
          <p:nvPr/>
        </p:nvCxnSpPr>
        <p:spPr>
          <a:xfrm>
            <a:off x="4279695" y="5054045"/>
            <a:ext cx="468801" cy="1168026"/>
          </a:xfrm>
          <a:prstGeom prst="bentConnector3">
            <a:avLst>
              <a:gd name="adj1" fmla="val 49749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E02ED32-98A7-44F3-8F45-CD8655A980A0}"/>
              </a:ext>
            </a:extLst>
          </p:cNvPr>
          <p:cNvCxnSpPr>
            <a:endCxn id="27" idx="1"/>
          </p:cNvCxnSpPr>
          <p:nvPr/>
        </p:nvCxnSpPr>
        <p:spPr>
          <a:xfrm>
            <a:off x="4279695" y="5054045"/>
            <a:ext cx="468801" cy="1968547"/>
          </a:xfrm>
          <a:prstGeom prst="bentConnector3">
            <a:avLst>
              <a:gd name="adj1" fmla="val 50136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5E2FB0C-820F-4B77-8610-3C1695D93E11}"/>
              </a:ext>
            </a:extLst>
          </p:cNvPr>
          <p:cNvCxnSpPr>
            <a:cxnSpLocks/>
            <a:stCxn id="47" idx="3"/>
            <a:endCxn id="26" idx="1"/>
          </p:cNvCxnSpPr>
          <p:nvPr/>
        </p:nvCxnSpPr>
        <p:spPr>
          <a:xfrm>
            <a:off x="4279695" y="5054045"/>
            <a:ext cx="468801" cy="276725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E3CEA04-35D2-4C9A-AC3A-0B381F7F5A67}"/>
              </a:ext>
            </a:extLst>
          </p:cNvPr>
          <p:cNvCxnSpPr>
            <a:cxnSpLocks/>
            <a:stCxn id="47" idx="3"/>
            <a:endCxn id="32" idx="1"/>
          </p:cNvCxnSpPr>
          <p:nvPr/>
        </p:nvCxnSpPr>
        <p:spPr>
          <a:xfrm>
            <a:off x="4279695" y="5054045"/>
            <a:ext cx="468801" cy="356874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Title 60">
            <a:extLst>
              <a:ext uri="{FF2B5EF4-FFF2-40B4-BE49-F238E27FC236}">
                <a16:creationId xmlns:a16="http://schemas.microsoft.com/office/drawing/2014/main" id="{8D7A933C-8F7A-4EDC-9A90-AD93DC9FD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69161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9DB19D-3795-4B9C-92A9-8A54C44C8A5B}"/>
              </a:ext>
            </a:extLst>
          </p:cNvPr>
          <p:cNvSpPr txBox="1"/>
          <p:nvPr/>
        </p:nvSpPr>
        <p:spPr>
          <a:xfrm>
            <a:off x="719663" y="6324600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career path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2DD1A6-71AA-421C-AE09-797C7E7006C5}"/>
              </a:ext>
            </a:extLst>
          </p:cNvPr>
          <p:cNvSpPr/>
          <p:nvPr/>
        </p:nvSpPr>
        <p:spPr>
          <a:xfrm>
            <a:off x="778931" y="914400"/>
            <a:ext cx="3733800" cy="48006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Title 60">
            <a:extLst>
              <a:ext uri="{FF2B5EF4-FFF2-40B4-BE49-F238E27FC236}">
                <a16:creationId xmlns:a16="http://schemas.microsoft.com/office/drawing/2014/main" id="{E59A95F3-FB18-40E8-BC31-E41B821C5106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36476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405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032BB-B6E9-4EF3-93A0-84EE942BB72B}"/>
              </a:ext>
            </a:extLst>
          </p:cNvPr>
          <p:cNvSpPr txBox="1"/>
          <p:nvPr/>
        </p:nvSpPr>
        <p:spPr>
          <a:xfrm>
            <a:off x="2651056" y="6324600"/>
            <a:ext cx="3749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skills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857EABD-C229-42AC-ACD0-E89B886C4D25}"/>
              </a:ext>
            </a:extLst>
          </p:cNvPr>
          <p:cNvSpPr/>
          <p:nvPr/>
        </p:nvSpPr>
        <p:spPr>
          <a:xfrm>
            <a:off x="2655399" y="864326"/>
            <a:ext cx="3741058" cy="5029200"/>
          </a:xfrm>
          <a:custGeom>
            <a:avLst/>
            <a:gdLst>
              <a:gd name="connsiteX0" fmla="*/ 0 w 3733800"/>
              <a:gd name="connsiteY0" fmla="*/ 0 h 5181600"/>
              <a:gd name="connsiteX1" fmla="*/ 3733800 w 3733800"/>
              <a:gd name="connsiteY1" fmla="*/ 0 h 5181600"/>
              <a:gd name="connsiteX2" fmla="*/ 3733800 w 3733800"/>
              <a:gd name="connsiteY2" fmla="*/ 5181600 h 5181600"/>
              <a:gd name="connsiteX3" fmla="*/ 0 w 3733800"/>
              <a:gd name="connsiteY3" fmla="*/ 5181600 h 5181600"/>
              <a:gd name="connsiteX4" fmla="*/ 0 w 3733800"/>
              <a:gd name="connsiteY4" fmla="*/ 0 h 5181600"/>
              <a:gd name="connsiteX0" fmla="*/ 0 w 3733800"/>
              <a:gd name="connsiteY0" fmla="*/ 0 h 5181600"/>
              <a:gd name="connsiteX1" fmla="*/ 3733800 w 3733800"/>
              <a:gd name="connsiteY1" fmla="*/ 0 h 5181600"/>
              <a:gd name="connsiteX2" fmla="*/ 3733800 w 3733800"/>
              <a:gd name="connsiteY2" fmla="*/ 5181600 h 5181600"/>
              <a:gd name="connsiteX3" fmla="*/ 1908629 w 3733800"/>
              <a:gd name="connsiteY3" fmla="*/ 5174343 h 5181600"/>
              <a:gd name="connsiteX4" fmla="*/ 0 w 3733800"/>
              <a:gd name="connsiteY4" fmla="*/ 5181600 h 5181600"/>
              <a:gd name="connsiteX5" fmla="*/ 0 w 3733800"/>
              <a:gd name="connsiteY5" fmla="*/ 0 h 5181600"/>
              <a:gd name="connsiteX0" fmla="*/ 7257 w 3741057"/>
              <a:gd name="connsiteY0" fmla="*/ 0 h 5181600"/>
              <a:gd name="connsiteX1" fmla="*/ 3741057 w 3741057"/>
              <a:gd name="connsiteY1" fmla="*/ 0 h 5181600"/>
              <a:gd name="connsiteX2" fmla="*/ 3741057 w 3741057"/>
              <a:gd name="connsiteY2" fmla="*/ 5181600 h 5181600"/>
              <a:gd name="connsiteX3" fmla="*/ 1915886 w 3741057"/>
              <a:gd name="connsiteY3" fmla="*/ 5174343 h 5181600"/>
              <a:gd name="connsiteX4" fmla="*/ 7257 w 3741057"/>
              <a:gd name="connsiteY4" fmla="*/ 5181600 h 5181600"/>
              <a:gd name="connsiteX5" fmla="*/ 0 w 3741057"/>
              <a:gd name="connsiteY5" fmla="*/ 1981200 h 5181600"/>
              <a:gd name="connsiteX6" fmla="*/ 7257 w 3741057"/>
              <a:gd name="connsiteY6" fmla="*/ 0 h 5181600"/>
              <a:gd name="connsiteX0" fmla="*/ 7257 w 3741057"/>
              <a:gd name="connsiteY0" fmla="*/ 0 h 5181600"/>
              <a:gd name="connsiteX1" fmla="*/ 3741057 w 3741057"/>
              <a:gd name="connsiteY1" fmla="*/ 0 h 5181600"/>
              <a:gd name="connsiteX2" fmla="*/ 3741057 w 3741057"/>
              <a:gd name="connsiteY2" fmla="*/ 5181600 h 5181600"/>
              <a:gd name="connsiteX3" fmla="*/ 1915886 w 3741057"/>
              <a:gd name="connsiteY3" fmla="*/ 5174343 h 5181600"/>
              <a:gd name="connsiteX4" fmla="*/ 1981199 w 3741057"/>
              <a:gd name="connsiteY4" fmla="*/ 2902857 h 5181600"/>
              <a:gd name="connsiteX5" fmla="*/ 0 w 3741057"/>
              <a:gd name="connsiteY5" fmla="*/ 1981200 h 5181600"/>
              <a:gd name="connsiteX6" fmla="*/ 7257 w 3741057"/>
              <a:gd name="connsiteY6" fmla="*/ 0 h 5181600"/>
              <a:gd name="connsiteX0" fmla="*/ 0 w 3733800"/>
              <a:gd name="connsiteY0" fmla="*/ 0 h 5181600"/>
              <a:gd name="connsiteX1" fmla="*/ 3733800 w 3733800"/>
              <a:gd name="connsiteY1" fmla="*/ 0 h 5181600"/>
              <a:gd name="connsiteX2" fmla="*/ 3733800 w 3733800"/>
              <a:gd name="connsiteY2" fmla="*/ 5181600 h 5181600"/>
              <a:gd name="connsiteX3" fmla="*/ 1908629 w 3733800"/>
              <a:gd name="connsiteY3" fmla="*/ 5174343 h 5181600"/>
              <a:gd name="connsiteX4" fmla="*/ 1973942 w 3733800"/>
              <a:gd name="connsiteY4" fmla="*/ 2902857 h 5181600"/>
              <a:gd name="connsiteX5" fmla="*/ 36285 w 3733800"/>
              <a:gd name="connsiteY5" fmla="*/ 2823029 h 5181600"/>
              <a:gd name="connsiteX6" fmla="*/ 0 w 3733800"/>
              <a:gd name="connsiteY6" fmla="*/ 0 h 5181600"/>
              <a:gd name="connsiteX0" fmla="*/ 36286 w 3770086"/>
              <a:gd name="connsiteY0" fmla="*/ 0 h 5181600"/>
              <a:gd name="connsiteX1" fmla="*/ 3770086 w 3770086"/>
              <a:gd name="connsiteY1" fmla="*/ 0 h 5181600"/>
              <a:gd name="connsiteX2" fmla="*/ 3770086 w 3770086"/>
              <a:gd name="connsiteY2" fmla="*/ 5181600 h 5181600"/>
              <a:gd name="connsiteX3" fmla="*/ 1944915 w 3770086"/>
              <a:gd name="connsiteY3" fmla="*/ 5174343 h 5181600"/>
              <a:gd name="connsiteX4" fmla="*/ 2010228 w 3770086"/>
              <a:gd name="connsiteY4" fmla="*/ 2902857 h 5181600"/>
              <a:gd name="connsiteX5" fmla="*/ 0 w 3770086"/>
              <a:gd name="connsiteY5" fmla="*/ 2866571 h 5181600"/>
              <a:gd name="connsiteX6" fmla="*/ 36286 w 3770086"/>
              <a:gd name="connsiteY6" fmla="*/ 0 h 5181600"/>
              <a:gd name="connsiteX0" fmla="*/ 0 w 3733800"/>
              <a:gd name="connsiteY0" fmla="*/ 0 h 5181600"/>
              <a:gd name="connsiteX1" fmla="*/ 3733800 w 3733800"/>
              <a:gd name="connsiteY1" fmla="*/ 0 h 5181600"/>
              <a:gd name="connsiteX2" fmla="*/ 3733800 w 3733800"/>
              <a:gd name="connsiteY2" fmla="*/ 5181600 h 5181600"/>
              <a:gd name="connsiteX3" fmla="*/ 1908629 w 3733800"/>
              <a:gd name="connsiteY3" fmla="*/ 5174343 h 5181600"/>
              <a:gd name="connsiteX4" fmla="*/ 1973942 w 3733800"/>
              <a:gd name="connsiteY4" fmla="*/ 2902857 h 5181600"/>
              <a:gd name="connsiteX5" fmla="*/ 36285 w 3733800"/>
              <a:gd name="connsiteY5" fmla="*/ 2866571 h 5181600"/>
              <a:gd name="connsiteX6" fmla="*/ 0 w 3733800"/>
              <a:gd name="connsiteY6" fmla="*/ 0 h 5181600"/>
              <a:gd name="connsiteX0" fmla="*/ 0 w 3733800"/>
              <a:gd name="connsiteY0" fmla="*/ 0 h 5181600"/>
              <a:gd name="connsiteX1" fmla="*/ 3733800 w 3733800"/>
              <a:gd name="connsiteY1" fmla="*/ 0 h 5181600"/>
              <a:gd name="connsiteX2" fmla="*/ 3733800 w 3733800"/>
              <a:gd name="connsiteY2" fmla="*/ 5181600 h 5181600"/>
              <a:gd name="connsiteX3" fmla="*/ 1908629 w 3733800"/>
              <a:gd name="connsiteY3" fmla="*/ 5174343 h 5181600"/>
              <a:gd name="connsiteX4" fmla="*/ 1886857 w 3733800"/>
              <a:gd name="connsiteY4" fmla="*/ 2844800 h 5181600"/>
              <a:gd name="connsiteX5" fmla="*/ 36285 w 3733800"/>
              <a:gd name="connsiteY5" fmla="*/ 2866571 h 5181600"/>
              <a:gd name="connsiteX6" fmla="*/ 0 w 3733800"/>
              <a:gd name="connsiteY6" fmla="*/ 0 h 5181600"/>
              <a:gd name="connsiteX0" fmla="*/ 7258 w 3741058"/>
              <a:gd name="connsiteY0" fmla="*/ 0 h 5181600"/>
              <a:gd name="connsiteX1" fmla="*/ 3741058 w 3741058"/>
              <a:gd name="connsiteY1" fmla="*/ 0 h 5181600"/>
              <a:gd name="connsiteX2" fmla="*/ 3741058 w 3741058"/>
              <a:gd name="connsiteY2" fmla="*/ 5181600 h 5181600"/>
              <a:gd name="connsiteX3" fmla="*/ 1915887 w 3741058"/>
              <a:gd name="connsiteY3" fmla="*/ 5174343 h 5181600"/>
              <a:gd name="connsiteX4" fmla="*/ 1894115 w 3741058"/>
              <a:gd name="connsiteY4" fmla="*/ 2844800 h 5181600"/>
              <a:gd name="connsiteX5" fmla="*/ 0 w 3741058"/>
              <a:gd name="connsiteY5" fmla="*/ 2837542 h 5181600"/>
              <a:gd name="connsiteX6" fmla="*/ 7258 w 3741058"/>
              <a:gd name="connsiteY6" fmla="*/ 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1058" h="5181600">
                <a:moveTo>
                  <a:pt x="7258" y="0"/>
                </a:moveTo>
                <a:lnTo>
                  <a:pt x="3741058" y="0"/>
                </a:lnTo>
                <a:lnTo>
                  <a:pt x="3741058" y="5181600"/>
                </a:lnTo>
                <a:lnTo>
                  <a:pt x="1915887" y="5174343"/>
                </a:lnTo>
                <a:lnTo>
                  <a:pt x="1894115" y="2844800"/>
                </a:lnTo>
                <a:lnTo>
                  <a:pt x="0" y="2837542"/>
                </a:lnTo>
                <a:cubicBezTo>
                  <a:pt x="2419" y="1891695"/>
                  <a:pt x="4839" y="945847"/>
                  <a:pt x="7258" y="0"/>
                </a:cubicBezTo>
                <a:close/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Title 60">
            <a:extLst>
              <a:ext uri="{FF2B5EF4-FFF2-40B4-BE49-F238E27FC236}">
                <a16:creationId xmlns:a16="http://schemas.microsoft.com/office/drawing/2014/main" id="{9593ED75-2CF8-4BCA-83B3-5864D17E312F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41296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405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DC9518-8E52-4202-A13C-FD0F964E2312}"/>
              </a:ext>
            </a:extLst>
          </p:cNvPr>
          <p:cNvSpPr txBox="1"/>
          <p:nvPr/>
        </p:nvSpPr>
        <p:spPr>
          <a:xfrm>
            <a:off x="4267200" y="6448336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STMS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C47973E-94EA-4AEE-AD81-DDB1ECE7983D}"/>
              </a:ext>
            </a:extLst>
          </p:cNvPr>
          <p:cNvSpPr/>
          <p:nvPr/>
        </p:nvSpPr>
        <p:spPr>
          <a:xfrm>
            <a:off x="685800" y="5334000"/>
            <a:ext cx="3657600" cy="3429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1" name="Title 60">
            <a:extLst>
              <a:ext uri="{FF2B5EF4-FFF2-40B4-BE49-F238E27FC236}">
                <a16:creationId xmlns:a16="http://schemas.microsoft.com/office/drawing/2014/main" id="{A74A662B-879E-4A33-84D7-ACEEC355D3CE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15810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57814A-F853-4A92-A9F8-97B6AEF13335}"/>
              </a:ext>
            </a:extLst>
          </p:cNvPr>
          <p:cNvSpPr/>
          <p:nvPr/>
        </p:nvSpPr>
        <p:spPr>
          <a:xfrm>
            <a:off x="4748496" y="5929884"/>
            <a:ext cx="1409700" cy="58437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Mentor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A4DF6-35A0-47A3-9AE0-BD7309053E40}"/>
              </a:ext>
            </a:extLst>
          </p:cNvPr>
          <p:cNvSpPr/>
          <p:nvPr/>
        </p:nvSpPr>
        <p:spPr>
          <a:xfrm>
            <a:off x="4748496" y="7530084"/>
            <a:ext cx="1409700" cy="58242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Assessor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79FFC4-0664-4A88-B1AE-9E641AAC9DBC}"/>
              </a:ext>
            </a:extLst>
          </p:cNvPr>
          <p:cNvSpPr/>
          <p:nvPr/>
        </p:nvSpPr>
        <p:spPr>
          <a:xfrm>
            <a:off x="4748496" y="67299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Verifier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58B6E-2356-445A-8F5B-D4AEA9D48DE4}"/>
              </a:ext>
            </a:extLst>
          </p:cNvPr>
          <p:cNvSpPr/>
          <p:nvPr/>
        </p:nvSpPr>
        <p:spPr>
          <a:xfrm>
            <a:off x="4748496" y="83301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Trainer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405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E8F6C1E-AF28-4ADA-89C1-0D25173B79D1}"/>
              </a:ext>
            </a:extLst>
          </p:cNvPr>
          <p:cNvCxnSpPr>
            <a:endCxn id="24" idx="1"/>
          </p:cNvCxnSpPr>
          <p:nvPr/>
        </p:nvCxnSpPr>
        <p:spPr>
          <a:xfrm>
            <a:off x="4279695" y="5054045"/>
            <a:ext cx="468801" cy="1168026"/>
          </a:xfrm>
          <a:prstGeom prst="bentConnector3">
            <a:avLst>
              <a:gd name="adj1" fmla="val 49749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E02ED32-98A7-44F3-8F45-CD8655A980A0}"/>
              </a:ext>
            </a:extLst>
          </p:cNvPr>
          <p:cNvCxnSpPr>
            <a:endCxn id="27" idx="1"/>
          </p:cNvCxnSpPr>
          <p:nvPr/>
        </p:nvCxnSpPr>
        <p:spPr>
          <a:xfrm>
            <a:off x="4279695" y="5054045"/>
            <a:ext cx="468801" cy="1968547"/>
          </a:xfrm>
          <a:prstGeom prst="bentConnector3">
            <a:avLst>
              <a:gd name="adj1" fmla="val 50136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5E2FB0C-820F-4B77-8610-3C1695D93E11}"/>
              </a:ext>
            </a:extLst>
          </p:cNvPr>
          <p:cNvCxnSpPr>
            <a:cxnSpLocks/>
            <a:stCxn id="47" idx="3"/>
            <a:endCxn id="26" idx="1"/>
          </p:cNvCxnSpPr>
          <p:nvPr/>
        </p:nvCxnSpPr>
        <p:spPr>
          <a:xfrm>
            <a:off x="4279695" y="5054045"/>
            <a:ext cx="468801" cy="276725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E3CEA04-35D2-4C9A-AC3A-0B381F7F5A67}"/>
              </a:ext>
            </a:extLst>
          </p:cNvPr>
          <p:cNvCxnSpPr>
            <a:cxnSpLocks/>
            <a:stCxn id="47" idx="3"/>
            <a:endCxn id="32" idx="1"/>
          </p:cNvCxnSpPr>
          <p:nvPr/>
        </p:nvCxnSpPr>
        <p:spPr>
          <a:xfrm>
            <a:off x="4279695" y="5054045"/>
            <a:ext cx="468801" cy="356874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199A04B-E470-489D-9D26-5B9FDA754A47}"/>
              </a:ext>
            </a:extLst>
          </p:cNvPr>
          <p:cNvSpPr txBox="1"/>
          <p:nvPr/>
        </p:nvSpPr>
        <p:spPr>
          <a:xfrm>
            <a:off x="609600" y="6378476"/>
            <a:ext cx="3657600" cy="230832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the Training and Competency system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C4DB3B7-033A-40A8-B00A-174C17FC69EB}"/>
              </a:ext>
            </a:extLst>
          </p:cNvPr>
          <p:cNvSpPr/>
          <p:nvPr/>
        </p:nvSpPr>
        <p:spPr>
          <a:xfrm>
            <a:off x="4343400" y="5836920"/>
            <a:ext cx="1981200" cy="323088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4" name="Title 60">
            <a:extLst>
              <a:ext uri="{FF2B5EF4-FFF2-40B4-BE49-F238E27FC236}">
                <a16:creationId xmlns:a16="http://schemas.microsoft.com/office/drawing/2014/main" id="{18022843-1BBA-40F8-A7EC-9DE8566F728E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47551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57814A-F853-4A92-A9F8-97B6AEF13335}"/>
              </a:ext>
            </a:extLst>
          </p:cNvPr>
          <p:cNvSpPr/>
          <p:nvPr/>
        </p:nvSpPr>
        <p:spPr>
          <a:xfrm>
            <a:off x="4748496" y="5929884"/>
            <a:ext cx="1409700" cy="58437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Mentor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A4DF6-35A0-47A3-9AE0-BD7309053E40}"/>
              </a:ext>
            </a:extLst>
          </p:cNvPr>
          <p:cNvSpPr/>
          <p:nvPr/>
        </p:nvSpPr>
        <p:spPr>
          <a:xfrm>
            <a:off x="4748496" y="7530084"/>
            <a:ext cx="1409700" cy="58242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Assessor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79FFC4-0664-4A88-B1AE-9E641AAC9DBC}"/>
              </a:ext>
            </a:extLst>
          </p:cNvPr>
          <p:cNvSpPr/>
          <p:nvPr/>
        </p:nvSpPr>
        <p:spPr>
          <a:xfrm>
            <a:off x="4748496" y="67299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Verifier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58B6E-2356-445A-8F5B-D4AEA9D48DE4}"/>
              </a:ext>
            </a:extLst>
          </p:cNvPr>
          <p:cNvSpPr/>
          <p:nvPr/>
        </p:nvSpPr>
        <p:spPr>
          <a:xfrm>
            <a:off x="4748496" y="83301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Trainer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151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E8F6C1E-AF28-4ADA-89C1-0D25173B79D1}"/>
              </a:ext>
            </a:extLst>
          </p:cNvPr>
          <p:cNvCxnSpPr>
            <a:endCxn id="24" idx="1"/>
          </p:cNvCxnSpPr>
          <p:nvPr/>
        </p:nvCxnSpPr>
        <p:spPr>
          <a:xfrm>
            <a:off x="4279695" y="5054045"/>
            <a:ext cx="468801" cy="1168026"/>
          </a:xfrm>
          <a:prstGeom prst="bentConnector3">
            <a:avLst>
              <a:gd name="adj1" fmla="val 49749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E02ED32-98A7-44F3-8F45-CD8655A980A0}"/>
              </a:ext>
            </a:extLst>
          </p:cNvPr>
          <p:cNvCxnSpPr>
            <a:endCxn id="27" idx="1"/>
          </p:cNvCxnSpPr>
          <p:nvPr/>
        </p:nvCxnSpPr>
        <p:spPr>
          <a:xfrm>
            <a:off x="4279695" y="5054045"/>
            <a:ext cx="468801" cy="1968547"/>
          </a:xfrm>
          <a:prstGeom prst="bentConnector3">
            <a:avLst>
              <a:gd name="adj1" fmla="val 50136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5E2FB0C-820F-4B77-8610-3C1695D93E11}"/>
              </a:ext>
            </a:extLst>
          </p:cNvPr>
          <p:cNvCxnSpPr>
            <a:cxnSpLocks/>
            <a:stCxn id="47" idx="3"/>
            <a:endCxn id="26" idx="1"/>
          </p:cNvCxnSpPr>
          <p:nvPr/>
        </p:nvCxnSpPr>
        <p:spPr>
          <a:xfrm>
            <a:off x="4279695" y="5054045"/>
            <a:ext cx="468801" cy="276725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E3CEA04-35D2-4C9A-AC3A-0B381F7F5A67}"/>
              </a:ext>
            </a:extLst>
          </p:cNvPr>
          <p:cNvCxnSpPr>
            <a:cxnSpLocks/>
            <a:stCxn id="47" idx="3"/>
            <a:endCxn id="32" idx="1"/>
          </p:cNvCxnSpPr>
          <p:nvPr/>
        </p:nvCxnSpPr>
        <p:spPr>
          <a:xfrm>
            <a:off x="4279695" y="5054045"/>
            <a:ext cx="468801" cy="356874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Title 60">
            <a:extLst>
              <a:ext uri="{FF2B5EF4-FFF2-40B4-BE49-F238E27FC236}">
                <a16:creationId xmlns:a16="http://schemas.microsoft.com/office/drawing/2014/main" id="{F4392905-5275-45ED-BAF5-CD0FAD25CA4C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53352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57814A-F853-4A92-A9F8-97B6AEF13335}"/>
              </a:ext>
            </a:extLst>
          </p:cNvPr>
          <p:cNvSpPr/>
          <p:nvPr/>
        </p:nvSpPr>
        <p:spPr>
          <a:xfrm>
            <a:off x="4748496" y="5929884"/>
            <a:ext cx="1409700" cy="58437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Mentor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A4DF6-35A0-47A3-9AE0-BD7309053E40}"/>
              </a:ext>
            </a:extLst>
          </p:cNvPr>
          <p:cNvSpPr/>
          <p:nvPr/>
        </p:nvSpPr>
        <p:spPr>
          <a:xfrm>
            <a:off x="4748496" y="7530084"/>
            <a:ext cx="1409700" cy="58242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Assessor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79FFC4-0664-4A88-B1AE-9E641AAC9DBC}"/>
              </a:ext>
            </a:extLst>
          </p:cNvPr>
          <p:cNvSpPr/>
          <p:nvPr/>
        </p:nvSpPr>
        <p:spPr>
          <a:xfrm>
            <a:off x="4748496" y="67299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Verifier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58B6E-2356-445A-8F5B-D4AEA9D48DE4}"/>
              </a:ext>
            </a:extLst>
          </p:cNvPr>
          <p:cNvSpPr/>
          <p:nvPr/>
        </p:nvSpPr>
        <p:spPr>
          <a:xfrm>
            <a:off x="4748496" y="83301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Trainer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405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E8F6C1E-AF28-4ADA-89C1-0D25173B79D1}"/>
              </a:ext>
            </a:extLst>
          </p:cNvPr>
          <p:cNvCxnSpPr>
            <a:endCxn id="24" idx="1"/>
          </p:cNvCxnSpPr>
          <p:nvPr/>
        </p:nvCxnSpPr>
        <p:spPr>
          <a:xfrm>
            <a:off x="4279695" y="5054045"/>
            <a:ext cx="468801" cy="1168026"/>
          </a:xfrm>
          <a:prstGeom prst="bentConnector3">
            <a:avLst>
              <a:gd name="adj1" fmla="val 49749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E02ED32-98A7-44F3-8F45-CD8655A980A0}"/>
              </a:ext>
            </a:extLst>
          </p:cNvPr>
          <p:cNvCxnSpPr>
            <a:endCxn id="27" idx="1"/>
          </p:cNvCxnSpPr>
          <p:nvPr/>
        </p:nvCxnSpPr>
        <p:spPr>
          <a:xfrm>
            <a:off x="4279695" y="5054045"/>
            <a:ext cx="468801" cy="1968547"/>
          </a:xfrm>
          <a:prstGeom prst="bentConnector3">
            <a:avLst>
              <a:gd name="adj1" fmla="val 50136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5E2FB0C-820F-4B77-8610-3C1695D93E11}"/>
              </a:ext>
            </a:extLst>
          </p:cNvPr>
          <p:cNvCxnSpPr>
            <a:cxnSpLocks/>
            <a:stCxn id="47" idx="3"/>
            <a:endCxn id="26" idx="1"/>
          </p:cNvCxnSpPr>
          <p:nvPr/>
        </p:nvCxnSpPr>
        <p:spPr>
          <a:xfrm>
            <a:off x="4279695" y="5054045"/>
            <a:ext cx="468801" cy="276725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E3CEA04-35D2-4C9A-AC3A-0B381F7F5A67}"/>
              </a:ext>
            </a:extLst>
          </p:cNvPr>
          <p:cNvCxnSpPr>
            <a:cxnSpLocks/>
            <a:stCxn id="47" idx="3"/>
            <a:endCxn id="32" idx="1"/>
          </p:cNvCxnSpPr>
          <p:nvPr/>
        </p:nvCxnSpPr>
        <p:spPr>
          <a:xfrm>
            <a:off x="4279695" y="5054045"/>
            <a:ext cx="468801" cy="356874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8A55691-8580-49E5-A98B-590401224CDA}"/>
              </a:ext>
            </a:extLst>
          </p:cNvPr>
          <p:cNvSpPr/>
          <p:nvPr/>
        </p:nvSpPr>
        <p:spPr>
          <a:xfrm>
            <a:off x="914400" y="2895600"/>
            <a:ext cx="1600200" cy="762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99A4F83-5861-4D55-B429-1F237FA0733F}"/>
              </a:ext>
            </a:extLst>
          </p:cNvPr>
          <p:cNvSpPr/>
          <p:nvPr/>
        </p:nvSpPr>
        <p:spPr>
          <a:xfrm>
            <a:off x="914400" y="3840480"/>
            <a:ext cx="1600200" cy="762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7DD9EE-6B26-404B-B089-0C9736756D1F}"/>
              </a:ext>
            </a:extLst>
          </p:cNvPr>
          <p:cNvSpPr/>
          <p:nvPr/>
        </p:nvSpPr>
        <p:spPr>
          <a:xfrm>
            <a:off x="2819400" y="3657600"/>
            <a:ext cx="1524000" cy="5334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B1D820-BC72-4BF4-A886-C84012C4666C}"/>
              </a:ext>
            </a:extLst>
          </p:cNvPr>
          <p:cNvSpPr/>
          <p:nvPr/>
        </p:nvSpPr>
        <p:spPr>
          <a:xfrm>
            <a:off x="2743200" y="944880"/>
            <a:ext cx="1600200" cy="762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2918761-9193-4509-9DA8-6DF07DA84F30}"/>
              </a:ext>
            </a:extLst>
          </p:cNvPr>
          <p:cNvSpPr/>
          <p:nvPr/>
        </p:nvSpPr>
        <p:spPr>
          <a:xfrm>
            <a:off x="2819400" y="4191000"/>
            <a:ext cx="1524000" cy="533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21CF30C-2429-43D6-A656-F435C438DB04}"/>
              </a:ext>
            </a:extLst>
          </p:cNvPr>
          <p:cNvSpPr/>
          <p:nvPr/>
        </p:nvSpPr>
        <p:spPr>
          <a:xfrm>
            <a:off x="2819400" y="4724400"/>
            <a:ext cx="1524000" cy="685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051546-F2B4-4866-880C-B268B70534B0}"/>
              </a:ext>
            </a:extLst>
          </p:cNvPr>
          <p:cNvSpPr/>
          <p:nvPr/>
        </p:nvSpPr>
        <p:spPr>
          <a:xfrm>
            <a:off x="671331" y="1828800"/>
            <a:ext cx="5729468" cy="7234178"/>
          </a:xfrm>
          <a:custGeom>
            <a:avLst/>
            <a:gdLst>
              <a:gd name="connsiteX0" fmla="*/ 0 w 1828800"/>
              <a:gd name="connsiteY0" fmla="*/ 0 h 7315200"/>
              <a:gd name="connsiteX1" fmla="*/ 1828800 w 1828800"/>
              <a:gd name="connsiteY1" fmla="*/ 0 h 7315200"/>
              <a:gd name="connsiteX2" fmla="*/ 1828800 w 1828800"/>
              <a:gd name="connsiteY2" fmla="*/ 7315200 h 7315200"/>
              <a:gd name="connsiteX3" fmla="*/ 0 w 1828800"/>
              <a:gd name="connsiteY3" fmla="*/ 7315200 h 7315200"/>
              <a:gd name="connsiteX4" fmla="*/ 0 w 1828800"/>
              <a:gd name="connsiteY4" fmla="*/ 0 h 7315200"/>
              <a:gd name="connsiteX0" fmla="*/ 0 w 1828800"/>
              <a:gd name="connsiteY0" fmla="*/ 0 h 7315200"/>
              <a:gd name="connsiteX1" fmla="*/ 1828800 w 1828800"/>
              <a:gd name="connsiteY1" fmla="*/ 0 h 7315200"/>
              <a:gd name="connsiteX2" fmla="*/ 1828800 w 1828800"/>
              <a:gd name="connsiteY2" fmla="*/ 7315200 h 7315200"/>
              <a:gd name="connsiteX3" fmla="*/ 0 w 1828800"/>
              <a:gd name="connsiteY3" fmla="*/ 7315200 h 7315200"/>
              <a:gd name="connsiteX4" fmla="*/ 0 w 1828800"/>
              <a:gd name="connsiteY4" fmla="*/ 1134319 h 7315200"/>
              <a:gd name="connsiteX5" fmla="*/ 0 w 1828800"/>
              <a:gd name="connsiteY5" fmla="*/ 0 h 7315200"/>
              <a:gd name="connsiteX0" fmla="*/ 23149 w 1851949"/>
              <a:gd name="connsiteY0" fmla="*/ 0 h 7315200"/>
              <a:gd name="connsiteX1" fmla="*/ 1851949 w 1851949"/>
              <a:gd name="connsiteY1" fmla="*/ 0 h 7315200"/>
              <a:gd name="connsiteX2" fmla="*/ 1851949 w 1851949"/>
              <a:gd name="connsiteY2" fmla="*/ 7315200 h 7315200"/>
              <a:gd name="connsiteX3" fmla="*/ 23149 w 1851949"/>
              <a:gd name="connsiteY3" fmla="*/ 7315200 h 7315200"/>
              <a:gd name="connsiteX4" fmla="*/ 0 w 1851949"/>
              <a:gd name="connsiteY4" fmla="*/ 1770927 h 7315200"/>
              <a:gd name="connsiteX5" fmla="*/ 23149 w 1851949"/>
              <a:gd name="connsiteY5" fmla="*/ 1134319 h 7315200"/>
              <a:gd name="connsiteX6" fmla="*/ 23149 w 1851949"/>
              <a:gd name="connsiteY6" fmla="*/ 0 h 7315200"/>
              <a:gd name="connsiteX0" fmla="*/ 142530 w 1971330"/>
              <a:gd name="connsiteY0" fmla="*/ 0 h 7315200"/>
              <a:gd name="connsiteX1" fmla="*/ 1971330 w 1971330"/>
              <a:gd name="connsiteY1" fmla="*/ 0 h 7315200"/>
              <a:gd name="connsiteX2" fmla="*/ 1971330 w 1971330"/>
              <a:gd name="connsiteY2" fmla="*/ 7315200 h 7315200"/>
              <a:gd name="connsiteX3" fmla="*/ 142530 w 1971330"/>
              <a:gd name="connsiteY3" fmla="*/ 7315200 h 7315200"/>
              <a:gd name="connsiteX4" fmla="*/ 119382 w 1971330"/>
              <a:gd name="connsiteY4" fmla="*/ 1967696 h 7315200"/>
              <a:gd name="connsiteX5" fmla="*/ 119381 w 1971330"/>
              <a:gd name="connsiteY5" fmla="*/ 1770927 h 7315200"/>
              <a:gd name="connsiteX6" fmla="*/ 142530 w 1971330"/>
              <a:gd name="connsiteY6" fmla="*/ 1134319 h 7315200"/>
              <a:gd name="connsiteX7" fmla="*/ 142530 w 1971330"/>
              <a:gd name="connsiteY7" fmla="*/ 0 h 7315200"/>
              <a:gd name="connsiteX0" fmla="*/ 142530 w 1971330"/>
              <a:gd name="connsiteY0" fmla="*/ 0 h 7315200"/>
              <a:gd name="connsiteX1" fmla="*/ 1971330 w 1971330"/>
              <a:gd name="connsiteY1" fmla="*/ 0 h 7315200"/>
              <a:gd name="connsiteX2" fmla="*/ 1971330 w 1971330"/>
              <a:gd name="connsiteY2" fmla="*/ 7315200 h 7315200"/>
              <a:gd name="connsiteX3" fmla="*/ 142530 w 1971330"/>
              <a:gd name="connsiteY3" fmla="*/ 7315200 h 7315200"/>
              <a:gd name="connsiteX4" fmla="*/ 119382 w 1971330"/>
              <a:gd name="connsiteY4" fmla="*/ 1967696 h 7315200"/>
              <a:gd name="connsiteX5" fmla="*/ 119381 w 1971330"/>
              <a:gd name="connsiteY5" fmla="*/ 1770927 h 7315200"/>
              <a:gd name="connsiteX6" fmla="*/ 142531 w 1971330"/>
              <a:gd name="connsiteY6" fmla="*/ 1446835 h 7315200"/>
              <a:gd name="connsiteX7" fmla="*/ 142530 w 1971330"/>
              <a:gd name="connsiteY7" fmla="*/ 1134319 h 7315200"/>
              <a:gd name="connsiteX8" fmla="*/ 142530 w 1971330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34723 w 3622875"/>
              <a:gd name="connsiteY5" fmla="*/ 1736203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34723 w 3622875"/>
              <a:gd name="connsiteY5" fmla="*/ 1736203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724627 h 7315200"/>
              <a:gd name="connsiteX5" fmla="*/ 34723 w 3622875"/>
              <a:gd name="connsiteY5" fmla="*/ 1736203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36204 w 3588152"/>
              <a:gd name="connsiteY4" fmla="*/ 1724627 h 7315200"/>
              <a:gd name="connsiteX5" fmla="*/ 0 w 3588152"/>
              <a:gd name="connsiteY5" fmla="*/ 1736203 h 7315200"/>
              <a:gd name="connsiteX6" fmla="*/ 1 w 3588152"/>
              <a:gd name="connsiteY6" fmla="*/ 1099595 h 7315200"/>
              <a:gd name="connsiteX7" fmla="*/ 1759352 w 3588152"/>
              <a:gd name="connsiteY7" fmla="*/ 1134319 h 7315200"/>
              <a:gd name="connsiteX8" fmla="*/ 1759352 w 3588152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36204 w 3588152"/>
              <a:gd name="connsiteY4" fmla="*/ 1724627 h 7315200"/>
              <a:gd name="connsiteX5" fmla="*/ 0 w 3588152"/>
              <a:gd name="connsiteY5" fmla="*/ 1736203 h 7315200"/>
              <a:gd name="connsiteX6" fmla="*/ 1 w 3588152"/>
              <a:gd name="connsiteY6" fmla="*/ 1099595 h 7315200"/>
              <a:gd name="connsiteX7" fmla="*/ 1736203 w 3588152"/>
              <a:gd name="connsiteY7" fmla="*/ 1088021 h 7315200"/>
              <a:gd name="connsiteX8" fmla="*/ 1759352 w 3588152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36204 w 3588152"/>
              <a:gd name="connsiteY4" fmla="*/ 1724627 h 7315200"/>
              <a:gd name="connsiteX5" fmla="*/ 0 w 3588152"/>
              <a:gd name="connsiteY5" fmla="*/ 1736203 h 7315200"/>
              <a:gd name="connsiteX6" fmla="*/ 1 w 3588152"/>
              <a:gd name="connsiteY6" fmla="*/ 1099595 h 7315200"/>
              <a:gd name="connsiteX7" fmla="*/ 1736203 w 3588152"/>
              <a:gd name="connsiteY7" fmla="*/ 1088021 h 7315200"/>
              <a:gd name="connsiteX8" fmla="*/ 1759352 w 3588152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59353 w 3588152"/>
              <a:gd name="connsiteY4" fmla="*/ 4421529 h 7315200"/>
              <a:gd name="connsiteX5" fmla="*/ 1736204 w 3588152"/>
              <a:gd name="connsiteY5" fmla="*/ 1724627 h 7315200"/>
              <a:gd name="connsiteX6" fmla="*/ 0 w 3588152"/>
              <a:gd name="connsiteY6" fmla="*/ 1736203 h 7315200"/>
              <a:gd name="connsiteX7" fmla="*/ 1 w 3588152"/>
              <a:gd name="connsiteY7" fmla="*/ 1099595 h 7315200"/>
              <a:gd name="connsiteX8" fmla="*/ 1736203 w 3588152"/>
              <a:gd name="connsiteY8" fmla="*/ 1088021 h 7315200"/>
              <a:gd name="connsiteX9" fmla="*/ 1759352 w 3588152"/>
              <a:gd name="connsiteY9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59353 w 3588152"/>
              <a:gd name="connsiteY4" fmla="*/ 4641448 h 7315200"/>
              <a:gd name="connsiteX5" fmla="*/ 1759353 w 3588152"/>
              <a:gd name="connsiteY5" fmla="*/ 4421529 h 7315200"/>
              <a:gd name="connsiteX6" fmla="*/ 1736204 w 3588152"/>
              <a:gd name="connsiteY6" fmla="*/ 1724627 h 7315200"/>
              <a:gd name="connsiteX7" fmla="*/ 0 w 3588152"/>
              <a:gd name="connsiteY7" fmla="*/ 1736203 h 7315200"/>
              <a:gd name="connsiteX8" fmla="*/ 1 w 3588152"/>
              <a:gd name="connsiteY8" fmla="*/ 1099595 h 7315200"/>
              <a:gd name="connsiteX9" fmla="*/ 1736203 w 3588152"/>
              <a:gd name="connsiteY9" fmla="*/ 1088021 h 7315200"/>
              <a:gd name="connsiteX10" fmla="*/ 1759352 w 3588152"/>
              <a:gd name="connsiteY10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59353 w 3588152"/>
              <a:gd name="connsiteY4" fmla="*/ 4872942 h 7315200"/>
              <a:gd name="connsiteX5" fmla="*/ 1759353 w 3588152"/>
              <a:gd name="connsiteY5" fmla="*/ 4641448 h 7315200"/>
              <a:gd name="connsiteX6" fmla="*/ 1759353 w 3588152"/>
              <a:gd name="connsiteY6" fmla="*/ 4421529 h 7315200"/>
              <a:gd name="connsiteX7" fmla="*/ 1736204 w 3588152"/>
              <a:gd name="connsiteY7" fmla="*/ 1724627 h 7315200"/>
              <a:gd name="connsiteX8" fmla="*/ 0 w 3588152"/>
              <a:gd name="connsiteY8" fmla="*/ 1736203 h 7315200"/>
              <a:gd name="connsiteX9" fmla="*/ 1 w 3588152"/>
              <a:gd name="connsiteY9" fmla="*/ 1099595 h 7315200"/>
              <a:gd name="connsiteX10" fmla="*/ 1736203 w 3588152"/>
              <a:gd name="connsiteY10" fmla="*/ 1088021 h 7315200"/>
              <a:gd name="connsiteX11" fmla="*/ 1759352 w 3588152"/>
              <a:gd name="connsiteY11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47778 w 3588152"/>
              <a:gd name="connsiteY4" fmla="*/ 5081286 h 7315200"/>
              <a:gd name="connsiteX5" fmla="*/ 1759353 w 3588152"/>
              <a:gd name="connsiteY5" fmla="*/ 4872942 h 7315200"/>
              <a:gd name="connsiteX6" fmla="*/ 1759353 w 3588152"/>
              <a:gd name="connsiteY6" fmla="*/ 4641448 h 7315200"/>
              <a:gd name="connsiteX7" fmla="*/ 1759353 w 3588152"/>
              <a:gd name="connsiteY7" fmla="*/ 4421529 h 7315200"/>
              <a:gd name="connsiteX8" fmla="*/ 1736204 w 3588152"/>
              <a:gd name="connsiteY8" fmla="*/ 1724627 h 7315200"/>
              <a:gd name="connsiteX9" fmla="*/ 0 w 3588152"/>
              <a:gd name="connsiteY9" fmla="*/ 1736203 h 7315200"/>
              <a:gd name="connsiteX10" fmla="*/ 1 w 3588152"/>
              <a:gd name="connsiteY10" fmla="*/ 1099595 h 7315200"/>
              <a:gd name="connsiteX11" fmla="*/ 1736203 w 3588152"/>
              <a:gd name="connsiteY11" fmla="*/ 1088021 h 7315200"/>
              <a:gd name="connsiteX12" fmla="*/ 1759352 w 358815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3912243 w 5741042"/>
              <a:gd name="connsiteY5" fmla="*/ 4872942 h 7315200"/>
              <a:gd name="connsiteX6" fmla="*/ 0 w 5741042"/>
              <a:gd name="connsiteY6" fmla="*/ 4537276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3912243 w 5741042"/>
              <a:gd name="connsiteY5" fmla="*/ 4872942 h 7315200"/>
              <a:gd name="connsiteX6" fmla="*/ 0 w 5741042"/>
              <a:gd name="connsiteY6" fmla="*/ 4537276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3912243 w 5741042"/>
              <a:gd name="connsiteY5" fmla="*/ 4872942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2916820 w 5741042"/>
              <a:gd name="connsiteY4" fmla="*/ 728047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26776"/>
              <a:gd name="connsiteX1" fmla="*/ 5741042 w 5741042"/>
              <a:gd name="connsiteY1" fmla="*/ 0 h 7326776"/>
              <a:gd name="connsiteX2" fmla="*/ 5741042 w 5741042"/>
              <a:gd name="connsiteY2" fmla="*/ 7315200 h 7326776"/>
              <a:gd name="connsiteX3" fmla="*/ 3912242 w 5741042"/>
              <a:gd name="connsiteY3" fmla="*/ 7315200 h 7326776"/>
              <a:gd name="connsiteX4" fmla="*/ 2916820 w 5741042"/>
              <a:gd name="connsiteY4" fmla="*/ 7280476 h 7326776"/>
              <a:gd name="connsiteX5" fmla="*/ 11574 w 5741042"/>
              <a:gd name="connsiteY5" fmla="*/ 7326776 h 7326776"/>
              <a:gd name="connsiteX6" fmla="*/ 0 w 5741042"/>
              <a:gd name="connsiteY6" fmla="*/ 4433103 h 7326776"/>
              <a:gd name="connsiteX7" fmla="*/ 3912243 w 5741042"/>
              <a:gd name="connsiteY7" fmla="*/ 4421529 h 7326776"/>
              <a:gd name="connsiteX8" fmla="*/ 3889094 w 5741042"/>
              <a:gd name="connsiteY8" fmla="*/ 1724627 h 7326776"/>
              <a:gd name="connsiteX9" fmla="*/ 2152890 w 5741042"/>
              <a:gd name="connsiteY9" fmla="*/ 1736203 h 7326776"/>
              <a:gd name="connsiteX10" fmla="*/ 2152891 w 5741042"/>
              <a:gd name="connsiteY10" fmla="*/ 1099595 h 7326776"/>
              <a:gd name="connsiteX11" fmla="*/ 3889093 w 5741042"/>
              <a:gd name="connsiteY11" fmla="*/ 1088021 h 7326776"/>
              <a:gd name="connsiteX12" fmla="*/ 3912242 w 5741042"/>
              <a:gd name="connsiteY12" fmla="*/ 0 h 7326776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2916820 w 5741042"/>
              <a:gd name="connsiteY4" fmla="*/ 7280476 h 7315200"/>
              <a:gd name="connsiteX5" fmla="*/ 11574 w 5741042"/>
              <a:gd name="connsiteY5" fmla="*/ 723417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211028 h 7315200"/>
              <a:gd name="connsiteX4" fmla="*/ 2916820 w 5741042"/>
              <a:gd name="connsiteY4" fmla="*/ 7280476 h 7315200"/>
              <a:gd name="connsiteX5" fmla="*/ 11574 w 5741042"/>
              <a:gd name="connsiteY5" fmla="*/ 723417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2916820 w 5741042"/>
              <a:gd name="connsiteY3" fmla="*/ 7280476 h 7315200"/>
              <a:gd name="connsiteX4" fmla="*/ 11574 w 5741042"/>
              <a:gd name="connsiteY4" fmla="*/ 7234178 h 7315200"/>
              <a:gd name="connsiteX5" fmla="*/ 0 w 5741042"/>
              <a:gd name="connsiteY5" fmla="*/ 4433103 h 7315200"/>
              <a:gd name="connsiteX6" fmla="*/ 3912243 w 5741042"/>
              <a:gd name="connsiteY6" fmla="*/ 4421529 h 7315200"/>
              <a:gd name="connsiteX7" fmla="*/ 3889094 w 5741042"/>
              <a:gd name="connsiteY7" fmla="*/ 1724627 h 7315200"/>
              <a:gd name="connsiteX8" fmla="*/ 2152890 w 5741042"/>
              <a:gd name="connsiteY8" fmla="*/ 1736203 h 7315200"/>
              <a:gd name="connsiteX9" fmla="*/ 2152891 w 5741042"/>
              <a:gd name="connsiteY9" fmla="*/ 1099595 h 7315200"/>
              <a:gd name="connsiteX10" fmla="*/ 3889093 w 5741042"/>
              <a:gd name="connsiteY10" fmla="*/ 1088021 h 7315200"/>
              <a:gd name="connsiteX11" fmla="*/ 3912242 w 5741042"/>
              <a:gd name="connsiteY11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11574 w 5741042"/>
              <a:gd name="connsiteY3" fmla="*/ 7234178 h 7315200"/>
              <a:gd name="connsiteX4" fmla="*/ 0 w 5741042"/>
              <a:gd name="connsiteY4" fmla="*/ 4433103 h 7315200"/>
              <a:gd name="connsiteX5" fmla="*/ 3912243 w 5741042"/>
              <a:gd name="connsiteY5" fmla="*/ 4421529 h 7315200"/>
              <a:gd name="connsiteX6" fmla="*/ 3889094 w 5741042"/>
              <a:gd name="connsiteY6" fmla="*/ 1724627 h 7315200"/>
              <a:gd name="connsiteX7" fmla="*/ 2152890 w 5741042"/>
              <a:gd name="connsiteY7" fmla="*/ 1736203 h 7315200"/>
              <a:gd name="connsiteX8" fmla="*/ 2152891 w 5741042"/>
              <a:gd name="connsiteY8" fmla="*/ 1099595 h 7315200"/>
              <a:gd name="connsiteX9" fmla="*/ 3889093 w 5741042"/>
              <a:gd name="connsiteY9" fmla="*/ 1088021 h 7315200"/>
              <a:gd name="connsiteX10" fmla="*/ 3912242 w 5741042"/>
              <a:gd name="connsiteY10" fmla="*/ 0 h 7315200"/>
              <a:gd name="connsiteX0" fmla="*/ 3912242 w 5741042"/>
              <a:gd name="connsiteY0" fmla="*/ 0 h 7234178"/>
              <a:gd name="connsiteX1" fmla="*/ 5741042 w 5741042"/>
              <a:gd name="connsiteY1" fmla="*/ 0 h 7234178"/>
              <a:gd name="connsiteX2" fmla="*/ 5741042 w 5741042"/>
              <a:gd name="connsiteY2" fmla="*/ 7222602 h 7234178"/>
              <a:gd name="connsiteX3" fmla="*/ 11574 w 5741042"/>
              <a:gd name="connsiteY3" fmla="*/ 7234178 h 7234178"/>
              <a:gd name="connsiteX4" fmla="*/ 0 w 5741042"/>
              <a:gd name="connsiteY4" fmla="*/ 4433103 h 7234178"/>
              <a:gd name="connsiteX5" fmla="*/ 3912243 w 5741042"/>
              <a:gd name="connsiteY5" fmla="*/ 4421529 h 7234178"/>
              <a:gd name="connsiteX6" fmla="*/ 3889094 w 5741042"/>
              <a:gd name="connsiteY6" fmla="*/ 1724627 h 7234178"/>
              <a:gd name="connsiteX7" fmla="*/ 2152890 w 5741042"/>
              <a:gd name="connsiteY7" fmla="*/ 1736203 h 7234178"/>
              <a:gd name="connsiteX8" fmla="*/ 2152891 w 5741042"/>
              <a:gd name="connsiteY8" fmla="*/ 1099595 h 7234178"/>
              <a:gd name="connsiteX9" fmla="*/ 3889093 w 5741042"/>
              <a:gd name="connsiteY9" fmla="*/ 1088021 h 7234178"/>
              <a:gd name="connsiteX10" fmla="*/ 3912242 w 5741042"/>
              <a:gd name="connsiteY10" fmla="*/ 0 h 7234178"/>
              <a:gd name="connsiteX0" fmla="*/ 3912242 w 5741042"/>
              <a:gd name="connsiteY0" fmla="*/ 0 h 7234178"/>
              <a:gd name="connsiteX1" fmla="*/ 5741042 w 5741042"/>
              <a:gd name="connsiteY1" fmla="*/ 0 h 7234178"/>
              <a:gd name="connsiteX2" fmla="*/ 5741042 w 5741042"/>
              <a:gd name="connsiteY2" fmla="*/ 7222602 h 7234178"/>
              <a:gd name="connsiteX3" fmla="*/ 11574 w 5741042"/>
              <a:gd name="connsiteY3" fmla="*/ 7234178 h 7234178"/>
              <a:gd name="connsiteX4" fmla="*/ 0 w 5741042"/>
              <a:gd name="connsiteY4" fmla="*/ 4433103 h 7234178"/>
              <a:gd name="connsiteX5" fmla="*/ 3889094 w 5741042"/>
              <a:gd name="connsiteY5" fmla="*/ 4328932 h 7234178"/>
              <a:gd name="connsiteX6" fmla="*/ 3889094 w 5741042"/>
              <a:gd name="connsiteY6" fmla="*/ 1724627 h 7234178"/>
              <a:gd name="connsiteX7" fmla="*/ 2152890 w 5741042"/>
              <a:gd name="connsiteY7" fmla="*/ 1736203 h 7234178"/>
              <a:gd name="connsiteX8" fmla="*/ 2152891 w 5741042"/>
              <a:gd name="connsiteY8" fmla="*/ 1099595 h 7234178"/>
              <a:gd name="connsiteX9" fmla="*/ 3889093 w 5741042"/>
              <a:gd name="connsiteY9" fmla="*/ 1088021 h 7234178"/>
              <a:gd name="connsiteX10" fmla="*/ 3912242 w 5741042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247909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23150 w 5729468"/>
              <a:gd name="connsiteY4" fmla="*/ 4467827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23150 w 5729468"/>
              <a:gd name="connsiteY4" fmla="*/ 4467827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23150 w 5729468"/>
              <a:gd name="connsiteY4" fmla="*/ 4467827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9468" h="7234178">
                <a:moveTo>
                  <a:pt x="3900668" y="0"/>
                </a:moveTo>
                <a:lnTo>
                  <a:pt x="5729468" y="0"/>
                </a:lnTo>
                <a:lnTo>
                  <a:pt x="5729468" y="7222602"/>
                </a:lnTo>
                <a:lnTo>
                  <a:pt x="0" y="7234178"/>
                </a:lnTo>
                <a:cubicBezTo>
                  <a:pt x="3859" y="6238755"/>
                  <a:pt x="19291" y="5463250"/>
                  <a:pt x="23150" y="4467827"/>
                </a:cubicBezTo>
                <a:lnTo>
                  <a:pt x="3865946" y="4467828"/>
                </a:lnTo>
                <a:lnTo>
                  <a:pt x="3877520" y="1724627"/>
                </a:lnTo>
                <a:lnTo>
                  <a:pt x="2141316" y="1736203"/>
                </a:lnTo>
                <a:cubicBezTo>
                  <a:pt x="2141316" y="1524000"/>
                  <a:pt x="2141317" y="1311798"/>
                  <a:pt x="2141317" y="1099595"/>
                </a:cubicBezTo>
                <a:lnTo>
                  <a:pt x="3877519" y="1088021"/>
                </a:lnTo>
                <a:lnTo>
                  <a:pt x="3900668" y="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4" name="Title 60">
            <a:extLst>
              <a:ext uri="{FF2B5EF4-FFF2-40B4-BE49-F238E27FC236}">
                <a16:creationId xmlns:a16="http://schemas.microsoft.com/office/drawing/2014/main" id="{416E11B8-7E65-4D01-8624-545F8363178A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0298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B8102076-ECF8-423E-B62E-D997373B2009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57814A-F853-4A92-A9F8-97B6AEF13335}"/>
              </a:ext>
            </a:extLst>
          </p:cNvPr>
          <p:cNvSpPr/>
          <p:nvPr/>
        </p:nvSpPr>
        <p:spPr>
          <a:xfrm>
            <a:off x="4748496" y="5929884"/>
            <a:ext cx="1409700" cy="58437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Mentor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A4DF6-35A0-47A3-9AE0-BD7309053E40}"/>
              </a:ext>
            </a:extLst>
          </p:cNvPr>
          <p:cNvSpPr/>
          <p:nvPr/>
        </p:nvSpPr>
        <p:spPr>
          <a:xfrm>
            <a:off x="4748496" y="7530084"/>
            <a:ext cx="1409700" cy="58242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Assessor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79FFC4-0664-4A88-B1AE-9E641AAC9DBC}"/>
              </a:ext>
            </a:extLst>
          </p:cNvPr>
          <p:cNvSpPr/>
          <p:nvPr/>
        </p:nvSpPr>
        <p:spPr>
          <a:xfrm>
            <a:off x="4748496" y="67299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Verifier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58B6E-2356-445A-8F5B-D4AEA9D48DE4}"/>
              </a:ext>
            </a:extLst>
          </p:cNvPr>
          <p:cNvSpPr/>
          <p:nvPr/>
        </p:nvSpPr>
        <p:spPr>
          <a:xfrm>
            <a:off x="4748496" y="83301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Trainer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405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E8F6C1E-AF28-4ADA-89C1-0D25173B79D1}"/>
              </a:ext>
            </a:extLst>
          </p:cNvPr>
          <p:cNvCxnSpPr>
            <a:endCxn id="24" idx="1"/>
          </p:cNvCxnSpPr>
          <p:nvPr/>
        </p:nvCxnSpPr>
        <p:spPr>
          <a:xfrm>
            <a:off x="4279695" y="5054045"/>
            <a:ext cx="468801" cy="1168026"/>
          </a:xfrm>
          <a:prstGeom prst="bentConnector3">
            <a:avLst>
              <a:gd name="adj1" fmla="val 49749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E02ED32-98A7-44F3-8F45-CD8655A980A0}"/>
              </a:ext>
            </a:extLst>
          </p:cNvPr>
          <p:cNvCxnSpPr>
            <a:endCxn id="27" idx="1"/>
          </p:cNvCxnSpPr>
          <p:nvPr/>
        </p:nvCxnSpPr>
        <p:spPr>
          <a:xfrm>
            <a:off x="4279695" y="5054045"/>
            <a:ext cx="468801" cy="1968547"/>
          </a:xfrm>
          <a:prstGeom prst="bentConnector3">
            <a:avLst>
              <a:gd name="adj1" fmla="val 50136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5E2FB0C-820F-4B77-8610-3C1695D93E11}"/>
              </a:ext>
            </a:extLst>
          </p:cNvPr>
          <p:cNvCxnSpPr>
            <a:cxnSpLocks/>
            <a:stCxn id="47" idx="3"/>
            <a:endCxn id="26" idx="1"/>
          </p:cNvCxnSpPr>
          <p:nvPr/>
        </p:nvCxnSpPr>
        <p:spPr>
          <a:xfrm>
            <a:off x="4279695" y="5054045"/>
            <a:ext cx="468801" cy="276725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E3CEA04-35D2-4C9A-AC3A-0B381F7F5A67}"/>
              </a:ext>
            </a:extLst>
          </p:cNvPr>
          <p:cNvCxnSpPr>
            <a:cxnSpLocks/>
            <a:stCxn id="47" idx="3"/>
            <a:endCxn id="32" idx="1"/>
          </p:cNvCxnSpPr>
          <p:nvPr/>
        </p:nvCxnSpPr>
        <p:spPr>
          <a:xfrm>
            <a:off x="4279695" y="5054045"/>
            <a:ext cx="468801" cy="356874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8A55691-8580-49E5-A98B-590401224CDA}"/>
              </a:ext>
            </a:extLst>
          </p:cNvPr>
          <p:cNvSpPr/>
          <p:nvPr/>
        </p:nvSpPr>
        <p:spPr>
          <a:xfrm>
            <a:off x="914400" y="2895600"/>
            <a:ext cx="1600200" cy="762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99A4F83-5861-4D55-B429-1F237FA0733F}"/>
              </a:ext>
            </a:extLst>
          </p:cNvPr>
          <p:cNvSpPr/>
          <p:nvPr/>
        </p:nvSpPr>
        <p:spPr>
          <a:xfrm>
            <a:off x="914400" y="3840480"/>
            <a:ext cx="1600200" cy="762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7DD9EE-6B26-404B-B089-0C9736756D1F}"/>
              </a:ext>
            </a:extLst>
          </p:cNvPr>
          <p:cNvSpPr/>
          <p:nvPr/>
        </p:nvSpPr>
        <p:spPr>
          <a:xfrm>
            <a:off x="2819400" y="3657600"/>
            <a:ext cx="1524000" cy="5334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B1D820-BC72-4BF4-A886-C84012C4666C}"/>
              </a:ext>
            </a:extLst>
          </p:cNvPr>
          <p:cNvSpPr/>
          <p:nvPr/>
        </p:nvSpPr>
        <p:spPr>
          <a:xfrm>
            <a:off x="2743200" y="944880"/>
            <a:ext cx="1600200" cy="762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2918761-9193-4509-9DA8-6DF07DA84F30}"/>
              </a:ext>
            </a:extLst>
          </p:cNvPr>
          <p:cNvSpPr/>
          <p:nvPr/>
        </p:nvSpPr>
        <p:spPr>
          <a:xfrm>
            <a:off x="2819400" y="4191000"/>
            <a:ext cx="1524000" cy="533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21CF30C-2429-43D6-A656-F435C438DB04}"/>
              </a:ext>
            </a:extLst>
          </p:cNvPr>
          <p:cNvSpPr/>
          <p:nvPr/>
        </p:nvSpPr>
        <p:spPr>
          <a:xfrm>
            <a:off x="2819400" y="4724400"/>
            <a:ext cx="1524000" cy="685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B4BD69-588D-4BE7-A207-74D889E0137C}"/>
              </a:ext>
            </a:extLst>
          </p:cNvPr>
          <p:cNvSpPr/>
          <p:nvPr/>
        </p:nvSpPr>
        <p:spPr>
          <a:xfrm>
            <a:off x="922020" y="944880"/>
            <a:ext cx="16002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1C8FE17-ECB6-42C6-B880-D4C10B68E429}"/>
              </a:ext>
            </a:extLst>
          </p:cNvPr>
          <p:cNvSpPr/>
          <p:nvPr/>
        </p:nvSpPr>
        <p:spPr>
          <a:xfrm>
            <a:off x="914400" y="1866900"/>
            <a:ext cx="1600200" cy="762000"/>
          </a:xfrm>
          <a:prstGeom prst="rect">
            <a:avLst/>
          </a:prstGeom>
          <a:solidFill>
            <a:srgbClr val="FFFF00">
              <a:alpha val="30196"/>
            </a:srgbClr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1C44698-ECEB-4F42-BD30-278F2A16174F}"/>
              </a:ext>
            </a:extLst>
          </p:cNvPr>
          <p:cNvSpPr/>
          <p:nvPr/>
        </p:nvSpPr>
        <p:spPr>
          <a:xfrm>
            <a:off x="2743200" y="1783080"/>
            <a:ext cx="1600200" cy="914400"/>
          </a:xfrm>
          <a:prstGeom prst="rect">
            <a:avLst/>
          </a:prstGeom>
          <a:solidFill>
            <a:srgbClr val="FFFF00">
              <a:alpha val="30196"/>
            </a:srgbClr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4B49554-55F0-4B50-A9E3-4AD3CBD444FB}"/>
              </a:ext>
            </a:extLst>
          </p:cNvPr>
          <p:cNvSpPr/>
          <p:nvPr/>
        </p:nvSpPr>
        <p:spPr>
          <a:xfrm>
            <a:off x="914400" y="2895600"/>
            <a:ext cx="1600200" cy="762000"/>
          </a:xfrm>
          <a:prstGeom prst="rect">
            <a:avLst/>
          </a:prstGeom>
          <a:solidFill>
            <a:srgbClr val="FFFF00">
              <a:alpha val="50196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680456A-0C01-4E96-8503-750724321FBA}"/>
              </a:ext>
            </a:extLst>
          </p:cNvPr>
          <p:cNvSpPr/>
          <p:nvPr/>
        </p:nvSpPr>
        <p:spPr>
          <a:xfrm>
            <a:off x="914400" y="3835400"/>
            <a:ext cx="1600200" cy="762000"/>
          </a:xfrm>
          <a:prstGeom prst="rect">
            <a:avLst/>
          </a:prstGeom>
          <a:solidFill>
            <a:srgbClr val="FFFF00">
              <a:alpha val="50196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051546-F2B4-4866-880C-B268B70534B0}"/>
              </a:ext>
            </a:extLst>
          </p:cNvPr>
          <p:cNvSpPr/>
          <p:nvPr/>
        </p:nvSpPr>
        <p:spPr>
          <a:xfrm>
            <a:off x="671331" y="1828800"/>
            <a:ext cx="5729468" cy="7234178"/>
          </a:xfrm>
          <a:custGeom>
            <a:avLst/>
            <a:gdLst>
              <a:gd name="connsiteX0" fmla="*/ 0 w 1828800"/>
              <a:gd name="connsiteY0" fmla="*/ 0 h 7315200"/>
              <a:gd name="connsiteX1" fmla="*/ 1828800 w 1828800"/>
              <a:gd name="connsiteY1" fmla="*/ 0 h 7315200"/>
              <a:gd name="connsiteX2" fmla="*/ 1828800 w 1828800"/>
              <a:gd name="connsiteY2" fmla="*/ 7315200 h 7315200"/>
              <a:gd name="connsiteX3" fmla="*/ 0 w 1828800"/>
              <a:gd name="connsiteY3" fmla="*/ 7315200 h 7315200"/>
              <a:gd name="connsiteX4" fmla="*/ 0 w 1828800"/>
              <a:gd name="connsiteY4" fmla="*/ 0 h 7315200"/>
              <a:gd name="connsiteX0" fmla="*/ 0 w 1828800"/>
              <a:gd name="connsiteY0" fmla="*/ 0 h 7315200"/>
              <a:gd name="connsiteX1" fmla="*/ 1828800 w 1828800"/>
              <a:gd name="connsiteY1" fmla="*/ 0 h 7315200"/>
              <a:gd name="connsiteX2" fmla="*/ 1828800 w 1828800"/>
              <a:gd name="connsiteY2" fmla="*/ 7315200 h 7315200"/>
              <a:gd name="connsiteX3" fmla="*/ 0 w 1828800"/>
              <a:gd name="connsiteY3" fmla="*/ 7315200 h 7315200"/>
              <a:gd name="connsiteX4" fmla="*/ 0 w 1828800"/>
              <a:gd name="connsiteY4" fmla="*/ 1134319 h 7315200"/>
              <a:gd name="connsiteX5" fmla="*/ 0 w 1828800"/>
              <a:gd name="connsiteY5" fmla="*/ 0 h 7315200"/>
              <a:gd name="connsiteX0" fmla="*/ 23149 w 1851949"/>
              <a:gd name="connsiteY0" fmla="*/ 0 h 7315200"/>
              <a:gd name="connsiteX1" fmla="*/ 1851949 w 1851949"/>
              <a:gd name="connsiteY1" fmla="*/ 0 h 7315200"/>
              <a:gd name="connsiteX2" fmla="*/ 1851949 w 1851949"/>
              <a:gd name="connsiteY2" fmla="*/ 7315200 h 7315200"/>
              <a:gd name="connsiteX3" fmla="*/ 23149 w 1851949"/>
              <a:gd name="connsiteY3" fmla="*/ 7315200 h 7315200"/>
              <a:gd name="connsiteX4" fmla="*/ 0 w 1851949"/>
              <a:gd name="connsiteY4" fmla="*/ 1770927 h 7315200"/>
              <a:gd name="connsiteX5" fmla="*/ 23149 w 1851949"/>
              <a:gd name="connsiteY5" fmla="*/ 1134319 h 7315200"/>
              <a:gd name="connsiteX6" fmla="*/ 23149 w 1851949"/>
              <a:gd name="connsiteY6" fmla="*/ 0 h 7315200"/>
              <a:gd name="connsiteX0" fmla="*/ 142530 w 1971330"/>
              <a:gd name="connsiteY0" fmla="*/ 0 h 7315200"/>
              <a:gd name="connsiteX1" fmla="*/ 1971330 w 1971330"/>
              <a:gd name="connsiteY1" fmla="*/ 0 h 7315200"/>
              <a:gd name="connsiteX2" fmla="*/ 1971330 w 1971330"/>
              <a:gd name="connsiteY2" fmla="*/ 7315200 h 7315200"/>
              <a:gd name="connsiteX3" fmla="*/ 142530 w 1971330"/>
              <a:gd name="connsiteY3" fmla="*/ 7315200 h 7315200"/>
              <a:gd name="connsiteX4" fmla="*/ 119382 w 1971330"/>
              <a:gd name="connsiteY4" fmla="*/ 1967696 h 7315200"/>
              <a:gd name="connsiteX5" fmla="*/ 119381 w 1971330"/>
              <a:gd name="connsiteY5" fmla="*/ 1770927 h 7315200"/>
              <a:gd name="connsiteX6" fmla="*/ 142530 w 1971330"/>
              <a:gd name="connsiteY6" fmla="*/ 1134319 h 7315200"/>
              <a:gd name="connsiteX7" fmla="*/ 142530 w 1971330"/>
              <a:gd name="connsiteY7" fmla="*/ 0 h 7315200"/>
              <a:gd name="connsiteX0" fmla="*/ 142530 w 1971330"/>
              <a:gd name="connsiteY0" fmla="*/ 0 h 7315200"/>
              <a:gd name="connsiteX1" fmla="*/ 1971330 w 1971330"/>
              <a:gd name="connsiteY1" fmla="*/ 0 h 7315200"/>
              <a:gd name="connsiteX2" fmla="*/ 1971330 w 1971330"/>
              <a:gd name="connsiteY2" fmla="*/ 7315200 h 7315200"/>
              <a:gd name="connsiteX3" fmla="*/ 142530 w 1971330"/>
              <a:gd name="connsiteY3" fmla="*/ 7315200 h 7315200"/>
              <a:gd name="connsiteX4" fmla="*/ 119382 w 1971330"/>
              <a:gd name="connsiteY4" fmla="*/ 1967696 h 7315200"/>
              <a:gd name="connsiteX5" fmla="*/ 119381 w 1971330"/>
              <a:gd name="connsiteY5" fmla="*/ 1770927 h 7315200"/>
              <a:gd name="connsiteX6" fmla="*/ 142531 w 1971330"/>
              <a:gd name="connsiteY6" fmla="*/ 1446835 h 7315200"/>
              <a:gd name="connsiteX7" fmla="*/ 142530 w 1971330"/>
              <a:gd name="connsiteY7" fmla="*/ 1134319 h 7315200"/>
              <a:gd name="connsiteX8" fmla="*/ 142530 w 1971330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1770926 w 3622875"/>
              <a:gd name="connsiteY5" fmla="*/ 1770927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34723 w 3622875"/>
              <a:gd name="connsiteY5" fmla="*/ 1736203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967696 h 7315200"/>
              <a:gd name="connsiteX5" fmla="*/ 34723 w 3622875"/>
              <a:gd name="connsiteY5" fmla="*/ 1736203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94075 w 3622875"/>
              <a:gd name="connsiteY0" fmla="*/ 0 h 7315200"/>
              <a:gd name="connsiteX1" fmla="*/ 3622875 w 3622875"/>
              <a:gd name="connsiteY1" fmla="*/ 0 h 7315200"/>
              <a:gd name="connsiteX2" fmla="*/ 3622875 w 3622875"/>
              <a:gd name="connsiteY2" fmla="*/ 7315200 h 7315200"/>
              <a:gd name="connsiteX3" fmla="*/ 1794075 w 3622875"/>
              <a:gd name="connsiteY3" fmla="*/ 7315200 h 7315200"/>
              <a:gd name="connsiteX4" fmla="*/ 1770927 w 3622875"/>
              <a:gd name="connsiteY4" fmla="*/ 1724627 h 7315200"/>
              <a:gd name="connsiteX5" fmla="*/ 34723 w 3622875"/>
              <a:gd name="connsiteY5" fmla="*/ 1736203 h 7315200"/>
              <a:gd name="connsiteX6" fmla="*/ 0 w 3622875"/>
              <a:gd name="connsiteY6" fmla="*/ 1192192 h 7315200"/>
              <a:gd name="connsiteX7" fmla="*/ 1794075 w 3622875"/>
              <a:gd name="connsiteY7" fmla="*/ 1134319 h 7315200"/>
              <a:gd name="connsiteX8" fmla="*/ 1794075 w 3622875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36204 w 3588152"/>
              <a:gd name="connsiteY4" fmla="*/ 1724627 h 7315200"/>
              <a:gd name="connsiteX5" fmla="*/ 0 w 3588152"/>
              <a:gd name="connsiteY5" fmla="*/ 1736203 h 7315200"/>
              <a:gd name="connsiteX6" fmla="*/ 1 w 3588152"/>
              <a:gd name="connsiteY6" fmla="*/ 1099595 h 7315200"/>
              <a:gd name="connsiteX7" fmla="*/ 1759352 w 3588152"/>
              <a:gd name="connsiteY7" fmla="*/ 1134319 h 7315200"/>
              <a:gd name="connsiteX8" fmla="*/ 1759352 w 3588152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36204 w 3588152"/>
              <a:gd name="connsiteY4" fmla="*/ 1724627 h 7315200"/>
              <a:gd name="connsiteX5" fmla="*/ 0 w 3588152"/>
              <a:gd name="connsiteY5" fmla="*/ 1736203 h 7315200"/>
              <a:gd name="connsiteX6" fmla="*/ 1 w 3588152"/>
              <a:gd name="connsiteY6" fmla="*/ 1099595 h 7315200"/>
              <a:gd name="connsiteX7" fmla="*/ 1736203 w 3588152"/>
              <a:gd name="connsiteY7" fmla="*/ 1088021 h 7315200"/>
              <a:gd name="connsiteX8" fmla="*/ 1759352 w 3588152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36204 w 3588152"/>
              <a:gd name="connsiteY4" fmla="*/ 1724627 h 7315200"/>
              <a:gd name="connsiteX5" fmla="*/ 0 w 3588152"/>
              <a:gd name="connsiteY5" fmla="*/ 1736203 h 7315200"/>
              <a:gd name="connsiteX6" fmla="*/ 1 w 3588152"/>
              <a:gd name="connsiteY6" fmla="*/ 1099595 h 7315200"/>
              <a:gd name="connsiteX7" fmla="*/ 1736203 w 3588152"/>
              <a:gd name="connsiteY7" fmla="*/ 1088021 h 7315200"/>
              <a:gd name="connsiteX8" fmla="*/ 1759352 w 3588152"/>
              <a:gd name="connsiteY8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59353 w 3588152"/>
              <a:gd name="connsiteY4" fmla="*/ 4421529 h 7315200"/>
              <a:gd name="connsiteX5" fmla="*/ 1736204 w 3588152"/>
              <a:gd name="connsiteY5" fmla="*/ 1724627 h 7315200"/>
              <a:gd name="connsiteX6" fmla="*/ 0 w 3588152"/>
              <a:gd name="connsiteY6" fmla="*/ 1736203 h 7315200"/>
              <a:gd name="connsiteX7" fmla="*/ 1 w 3588152"/>
              <a:gd name="connsiteY7" fmla="*/ 1099595 h 7315200"/>
              <a:gd name="connsiteX8" fmla="*/ 1736203 w 3588152"/>
              <a:gd name="connsiteY8" fmla="*/ 1088021 h 7315200"/>
              <a:gd name="connsiteX9" fmla="*/ 1759352 w 3588152"/>
              <a:gd name="connsiteY9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59353 w 3588152"/>
              <a:gd name="connsiteY4" fmla="*/ 4641448 h 7315200"/>
              <a:gd name="connsiteX5" fmla="*/ 1759353 w 3588152"/>
              <a:gd name="connsiteY5" fmla="*/ 4421529 h 7315200"/>
              <a:gd name="connsiteX6" fmla="*/ 1736204 w 3588152"/>
              <a:gd name="connsiteY6" fmla="*/ 1724627 h 7315200"/>
              <a:gd name="connsiteX7" fmla="*/ 0 w 3588152"/>
              <a:gd name="connsiteY7" fmla="*/ 1736203 h 7315200"/>
              <a:gd name="connsiteX8" fmla="*/ 1 w 3588152"/>
              <a:gd name="connsiteY8" fmla="*/ 1099595 h 7315200"/>
              <a:gd name="connsiteX9" fmla="*/ 1736203 w 3588152"/>
              <a:gd name="connsiteY9" fmla="*/ 1088021 h 7315200"/>
              <a:gd name="connsiteX10" fmla="*/ 1759352 w 3588152"/>
              <a:gd name="connsiteY10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59353 w 3588152"/>
              <a:gd name="connsiteY4" fmla="*/ 4872942 h 7315200"/>
              <a:gd name="connsiteX5" fmla="*/ 1759353 w 3588152"/>
              <a:gd name="connsiteY5" fmla="*/ 4641448 h 7315200"/>
              <a:gd name="connsiteX6" fmla="*/ 1759353 w 3588152"/>
              <a:gd name="connsiteY6" fmla="*/ 4421529 h 7315200"/>
              <a:gd name="connsiteX7" fmla="*/ 1736204 w 3588152"/>
              <a:gd name="connsiteY7" fmla="*/ 1724627 h 7315200"/>
              <a:gd name="connsiteX8" fmla="*/ 0 w 3588152"/>
              <a:gd name="connsiteY8" fmla="*/ 1736203 h 7315200"/>
              <a:gd name="connsiteX9" fmla="*/ 1 w 3588152"/>
              <a:gd name="connsiteY9" fmla="*/ 1099595 h 7315200"/>
              <a:gd name="connsiteX10" fmla="*/ 1736203 w 3588152"/>
              <a:gd name="connsiteY10" fmla="*/ 1088021 h 7315200"/>
              <a:gd name="connsiteX11" fmla="*/ 1759352 w 3588152"/>
              <a:gd name="connsiteY11" fmla="*/ 0 h 7315200"/>
              <a:gd name="connsiteX0" fmla="*/ 1759352 w 3588152"/>
              <a:gd name="connsiteY0" fmla="*/ 0 h 7315200"/>
              <a:gd name="connsiteX1" fmla="*/ 3588152 w 3588152"/>
              <a:gd name="connsiteY1" fmla="*/ 0 h 7315200"/>
              <a:gd name="connsiteX2" fmla="*/ 3588152 w 3588152"/>
              <a:gd name="connsiteY2" fmla="*/ 7315200 h 7315200"/>
              <a:gd name="connsiteX3" fmla="*/ 1759352 w 3588152"/>
              <a:gd name="connsiteY3" fmla="*/ 7315200 h 7315200"/>
              <a:gd name="connsiteX4" fmla="*/ 1747778 w 3588152"/>
              <a:gd name="connsiteY4" fmla="*/ 5081286 h 7315200"/>
              <a:gd name="connsiteX5" fmla="*/ 1759353 w 3588152"/>
              <a:gd name="connsiteY5" fmla="*/ 4872942 h 7315200"/>
              <a:gd name="connsiteX6" fmla="*/ 1759353 w 3588152"/>
              <a:gd name="connsiteY6" fmla="*/ 4641448 h 7315200"/>
              <a:gd name="connsiteX7" fmla="*/ 1759353 w 3588152"/>
              <a:gd name="connsiteY7" fmla="*/ 4421529 h 7315200"/>
              <a:gd name="connsiteX8" fmla="*/ 1736204 w 3588152"/>
              <a:gd name="connsiteY8" fmla="*/ 1724627 h 7315200"/>
              <a:gd name="connsiteX9" fmla="*/ 0 w 3588152"/>
              <a:gd name="connsiteY9" fmla="*/ 1736203 h 7315200"/>
              <a:gd name="connsiteX10" fmla="*/ 1 w 3588152"/>
              <a:gd name="connsiteY10" fmla="*/ 1099595 h 7315200"/>
              <a:gd name="connsiteX11" fmla="*/ 1736203 w 3588152"/>
              <a:gd name="connsiteY11" fmla="*/ 1088021 h 7315200"/>
              <a:gd name="connsiteX12" fmla="*/ 1759352 w 358815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3912243 w 5741042"/>
              <a:gd name="connsiteY5" fmla="*/ 4872942 h 7315200"/>
              <a:gd name="connsiteX6" fmla="*/ 0 w 5741042"/>
              <a:gd name="connsiteY6" fmla="*/ 4537276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3912243 w 5741042"/>
              <a:gd name="connsiteY5" fmla="*/ 4872942 h 7315200"/>
              <a:gd name="connsiteX6" fmla="*/ 0 w 5741042"/>
              <a:gd name="connsiteY6" fmla="*/ 4537276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3912243 w 5741042"/>
              <a:gd name="connsiteY5" fmla="*/ 4872942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3900668 w 5741042"/>
              <a:gd name="connsiteY4" fmla="*/ 508128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2916820 w 5741042"/>
              <a:gd name="connsiteY4" fmla="*/ 7280476 h 7315200"/>
              <a:gd name="connsiteX5" fmla="*/ 23149 w 5741042"/>
              <a:gd name="connsiteY5" fmla="*/ 706055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26776"/>
              <a:gd name="connsiteX1" fmla="*/ 5741042 w 5741042"/>
              <a:gd name="connsiteY1" fmla="*/ 0 h 7326776"/>
              <a:gd name="connsiteX2" fmla="*/ 5741042 w 5741042"/>
              <a:gd name="connsiteY2" fmla="*/ 7315200 h 7326776"/>
              <a:gd name="connsiteX3" fmla="*/ 3912242 w 5741042"/>
              <a:gd name="connsiteY3" fmla="*/ 7315200 h 7326776"/>
              <a:gd name="connsiteX4" fmla="*/ 2916820 w 5741042"/>
              <a:gd name="connsiteY4" fmla="*/ 7280476 h 7326776"/>
              <a:gd name="connsiteX5" fmla="*/ 11574 w 5741042"/>
              <a:gd name="connsiteY5" fmla="*/ 7326776 h 7326776"/>
              <a:gd name="connsiteX6" fmla="*/ 0 w 5741042"/>
              <a:gd name="connsiteY6" fmla="*/ 4433103 h 7326776"/>
              <a:gd name="connsiteX7" fmla="*/ 3912243 w 5741042"/>
              <a:gd name="connsiteY7" fmla="*/ 4421529 h 7326776"/>
              <a:gd name="connsiteX8" fmla="*/ 3889094 w 5741042"/>
              <a:gd name="connsiteY8" fmla="*/ 1724627 h 7326776"/>
              <a:gd name="connsiteX9" fmla="*/ 2152890 w 5741042"/>
              <a:gd name="connsiteY9" fmla="*/ 1736203 h 7326776"/>
              <a:gd name="connsiteX10" fmla="*/ 2152891 w 5741042"/>
              <a:gd name="connsiteY10" fmla="*/ 1099595 h 7326776"/>
              <a:gd name="connsiteX11" fmla="*/ 3889093 w 5741042"/>
              <a:gd name="connsiteY11" fmla="*/ 1088021 h 7326776"/>
              <a:gd name="connsiteX12" fmla="*/ 3912242 w 5741042"/>
              <a:gd name="connsiteY12" fmla="*/ 0 h 7326776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315200 h 7315200"/>
              <a:gd name="connsiteX4" fmla="*/ 2916820 w 5741042"/>
              <a:gd name="connsiteY4" fmla="*/ 7280476 h 7315200"/>
              <a:gd name="connsiteX5" fmla="*/ 11574 w 5741042"/>
              <a:gd name="connsiteY5" fmla="*/ 723417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3912242 w 5741042"/>
              <a:gd name="connsiteY3" fmla="*/ 7211028 h 7315200"/>
              <a:gd name="connsiteX4" fmla="*/ 2916820 w 5741042"/>
              <a:gd name="connsiteY4" fmla="*/ 7280476 h 7315200"/>
              <a:gd name="connsiteX5" fmla="*/ 11574 w 5741042"/>
              <a:gd name="connsiteY5" fmla="*/ 7234178 h 7315200"/>
              <a:gd name="connsiteX6" fmla="*/ 0 w 5741042"/>
              <a:gd name="connsiteY6" fmla="*/ 4433103 h 7315200"/>
              <a:gd name="connsiteX7" fmla="*/ 3912243 w 5741042"/>
              <a:gd name="connsiteY7" fmla="*/ 4421529 h 7315200"/>
              <a:gd name="connsiteX8" fmla="*/ 3889094 w 5741042"/>
              <a:gd name="connsiteY8" fmla="*/ 1724627 h 7315200"/>
              <a:gd name="connsiteX9" fmla="*/ 2152890 w 5741042"/>
              <a:gd name="connsiteY9" fmla="*/ 1736203 h 7315200"/>
              <a:gd name="connsiteX10" fmla="*/ 2152891 w 5741042"/>
              <a:gd name="connsiteY10" fmla="*/ 1099595 h 7315200"/>
              <a:gd name="connsiteX11" fmla="*/ 3889093 w 5741042"/>
              <a:gd name="connsiteY11" fmla="*/ 1088021 h 7315200"/>
              <a:gd name="connsiteX12" fmla="*/ 3912242 w 5741042"/>
              <a:gd name="connsiteY12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2916820 w 5741042"/>
              <a:gd name="connsiteY3" fmla="*/ 7280476 h 7315200"/>
              <a:gd name="connsiteX4" fmla="*/ 11574 w 5741042"/>
              <a:gd name="connsiteY4" fmla="*/ 7234178 h 7315200"/>
              <a:gd name="connsiteX5" fmla="*/ 0 w 5741042"/>
              <a:gd name="connsiteY5" fmla="*/ 4433103 h 7315200"/>
              <a:gd name="connsiteX6" fmla="*/ 3912243 w 5741042"/>
              <a:gd name="connsiteY6" fmla="*/ 4421529 h 7315200"/>
              <a:gd name="connsiteX7" fmla="*/ 3889094 w 5741042"/>
              <a:gd name="connsiteY7" fmla="*/ 1724627 h 7315200"/>
              <a:gd name="connsiteX8" fmla="*/ 2152890 w 5741042"/>
              <a:gd name="connsiteY8" fmla="*/ 1736203 h 7315200"/>
              <a:gd name="connsiteX9" fmla="*/ 2152891 w 5741042"/>
              <a:gd name="connsiteY9" fmla="*/ 1099595 h 7315200"/>
              <a:gd name="connsiteX10" fmla="*/ 3889093 w 5741042"/>
              <a:gd name="connsiteY10" fmla="*/ 1088021 h 7315200"/>
              <a:gd name="connsiteX11" fmla="*/ 3912242 w 5741042"/>
              <a:gd name="connsiteY11" fmla="*/ 0 h 7315200"/>
              <a:gd name="connsiteX0" fmla="*/ 3912242 w 5741042"/>
              <a:gd name="connsiteY0" fmla="*/ 0 h 7315200"/>
              <a:gd name="connsiteX1" fmla="*/ 5741042 w 5741042"/>
              <a:gd name="connsiteY1" fmla="*/ 0 h 7315200"/>
              <a:gd name="connsiteX2" fmla="*/ 5741042 w 5741042"/>
              <a:gd name="connsiteY2" fmla="*/ 7315200 h 7315200"/>
              <a:gd name="connsiteX3" fmla="*/ 11574 w 5741042"/>
              <a:gd name="connsiteY3" fmla="*/ 7234178 h 7315200"/>
              <a:gd name="connsiteX4" fmla="*/ 0 w 5741042"/>
              <a:gd name="connsiteY4" fmla="*/ 4433103 h 7315200"/>
              <a:gd name="connsiteX5" fmla="*/ 3912243 w 5741042"/>
              <a:gd name="connsiteY5" fmla="*/ 4421529 h 7315200"/>
              <a:gd name="connsiteX6" fmla="*/ 3889094 w 5741042"/>
              <a:gd name="connsiteY6" fmla="*/ 1724627 h 7315200"/>
              <a:gd name="connsiteX7" fmla="*/ 2152890 w 5741042"/>
              <a:gd name="connsiteY7" fmla="*/ 1736203 h 7315200"/>
              <a:gd name="connsiteX8" fmla="*/ 2152891 w 5741042"/>
              <a:gd name="connsiteY8" fmla="*/ 1099595 h 7315200"/>
              <a:gd name="connsiteX9" fmla="*/ 3889093 w 5741042"/>
              <a:gd name="connsiteY9" fmla="*/ 1088021 h 7315200"/>
              <a:gd name="connsiteX10" fmla="*/ 3912242 w 5741042"/>
              <a:gd name="connsiteY10" fmla="*/ 0 h 7315200"/>
              <a:gd name="connsiteX0" fmla="*/ 3912242 w 5741042"/>
              <a:gd name="connsiteY0" fmla="*/ 0 h 7234178"/>
              <a:gd name="connsiteX1" fmla="*/ 5741042 w 5741042"/>
              <a:gd name="connsiteY1" fmla="*/ 0 h 7234178"/>
              <a:gd name="connsiteX2" fmla="*/ 5741042 w 5741042"/>
              <a:gd name="connsiteY2" fmla="*/ 7222602 h 7234178"/>
              <a:gd name="connsiteX3" fmla="*/ 11574 w 5741042"/>
              <a:gd name="connsiteY3" fmla="*/ 7234178 h 7234178"/>
              <a:gd name="connsiteX4" fmla="*/ 0 w 5741042"/>
              <a:gd name="connsiteY4" fmla="*/ 4433103 h 7234178"/>
              <a:gd name="connsiteX5" fmla="*/ 3912243 w 5741042"/>
              <a:gd name="connsiteY5" fmla="*/ 4421529 h 7234178"/>
              <a:gd name="connsiteX6" fmla="*/ 3889094 w 5741042"/>
              <a:gd name="connsiteY6" fmla="*/ 1724627 h 7234178"/>
              <a:gd name="connsiteX7" fmla="*/ 2152890 w 5741042"/>
              <a:gd name="connsiteY7" fmla="*/ 1736203 h 7234178"/>
              <a:gd name="connsiteX8" fmla="*/ 2152891 w 5741042"/>
              <a:gd name="connsiteY8" fmla="*/ 1099595 h 7234178"/>
              <a:gd name="connsiteX9" fmla="*/ 3889093 w 5741042"/>
              <a:gd name="connsiteY9" fmla="*/ 1088021 h 7234178"/>
              <a:gd name="connsiteX10" fmla="*/ 3912242 w 5741042"/>
              <a:gd name="connsiteY10" fmla="*/ 0 h 7234178"/>
              <a:gd name="connsiteX0" fmla="*/ 3912242 w 5741042"/>
              <a:gd name="connsiteY0" fmla="*/ 0 h 7234178"/>
              <a:gd name="connsiteX1" fmla="*/ 5741042 w 5741042"/>
              <a:gd name="connsiteY1" fmla="*/ 0 h 7234178"/>
              <a:gd name="connsiteX2" fmla="*/ 5741042 w 5741042"/>
              <a:gd name="connsiteY2" fmla="*/ 7222602 h 7234178"/>
              <a:gd name="connsiteX3" fmla="*/ 11574 w 5741042"/>
              <a:gd name="connsiteY3" fmla="*/ 7234178 h 7234178"/>
              <a:gd name="connsiteX4" fmla="*/ 0 w 5741042"/>
              <a:gd name="connsiteY4" fmla="*/ 4433103 h 7234178"/>
              <a:gd name="connsiteX5" fmla="*/ 3889094 w 5741042"/>
              <a:gd name="connsiteY5" fmla="*/ 4328932 h 7234178"/>
              <a:gd name="connsiteX6" fmla="*/ 3889094 w 5741042"/>
              <a:gd name="connsiteY6" fmla="*/ 1724627 h 7234178"/>
              <a:gd name="connsiteX7" fmla="*/ 2152890 w 5741042"/>
              <a:gd name="connsiteY7" fmla="*/ 1736203 h 7234178"/>
              <a:gd name="connsiteX8" fmla="*/ 2152891 w 5741042"/>
              <a:gd name="connsiteY8" fmla="*/ 1099595 h 7234178"/>
              <a:gd name="connsiteX9" fmla="*/ 3889093 w 5741042"/>
              <a:gd name="connsiteY9" fmla="*/ 1088021 h 7234178"/>
              <a:gd name="connsiteX10" fmla="*/ 3912242 w 5741042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247909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77520 w 5729468"/>
              <a:gd name="connsiteY5" fmla="*/ 4328932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11576 w 5729468"/>
              <a:gd name="connsiteY4" fmla="*/ 4328931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23150 w 5729468"/>
              <a:gd name="connsiteY4" fmla="*/ 4467827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23150 w 5729468"/>
              <a:gd name="connsiteY4" fmla="*/ 4467827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  <a:gd name="connsiteX0" fmla="*/ 3900668 w 5729468"/>
              <a:gd name="connsiteY0" fmla="*/ 0 h 7234178"/>
              <a:gd name="connsiteX1" fmla="*/ 5729468 w 5729468"/>
              <a:gd name="connsiteY1" fmla="*/ 0 h 7234178"/>
              <a:gd name="connsiteX2" fmla="*/ 5729468 w 5729468"/>
              <a:gd name="connsiteY2" fmla="*/ 7222602 h 7234178"/>
              <a:gd name="connsiteX3" fmla="*/ 0 w 5729468"/>
              <a:gd name="connsiteY3" fmla="*/ 7234178 h 7234178"/>
              <a:gd name="connsiteX4" fmla="*/ 23150 w 5729468"/>
              <a:gd name="connsiteY4" fmla="*/ 4467827 h 7234178"/>
              <a:gd name="connsiteX5" fmla="*/ 3865946 w 5729468"/>
              <a:gd name="connsiteY5" fmla="*/ 4467828 h 7234178"/>
              <a:gd name="connsiteX6" fmla="*/ 3877520 w 5729468"/>
              <a:gd name="connsiteY6" fmla="*/ 1724627 h 7234178"/>
              <a:gd name="connsiteX7" fmla="*/ 2141316 w 5729468"/>
              <a:gd name="connsiteY7" fmla="*/ 1736203 h 7234178"/>
              <a:gd name="connsiteX8" fmla="*/ 2141317 w 5729468"/>
              <a:gd name="connsiteY8" fmla="*/ 1099595 h 7234178"/>
              <a:gd name="connsiteX9" fmla="*/ 3877519 w 5729468"/>
              <a:gd name="connsiteY9" fmla="*/ 1088021 h 7234178"/>
              <a:gd name="connsiteX10" fmla="*/ 3900668 w 5729468"/>
              <a:gd name="connsiteY10" fmla="*/ 0 h 723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9468" h="7234178">
                <a:moveTo>
                  <a:pt x="3900668" y="0"/>
                </a:moveTo>
                <a:lnTo>
                  <a:pt x="5729468" y="0"/>
                </a:lnTo>
                <a:lnTo>
                  <a:pt x="5729468" y="7222602"/>
                </a:lnTo>
                <a:lnTo>
                  <a:pt x="0" y="7234178"/>
                </a:lnTo>
                <a:cubicBezTo>
                  <a:pt x="3859" y="6238755"/>
                  <a:pt x="19291" y="5463250"/>
                  <a:pt x="23150" y="4467827"/>
                </a:cubicBezTo>
                <a:lnTo>
                  <a:pt x="3865946" y="4467828"/>
                </a:lnTo>
                <a:lnTo>
                  <a:pt x="3877520" y="1724627"/>
                </a:lnTo>
                <a:lnTo>
                  <a:pt x="2141316" y="1736203"/>
                </a:lnTo>
                <a:cubicBezTo>
                  <a:pt x="2141316" y="1524000"/>
                  <a:pt x="2141317" y="1311798"/>
                  <a:pt x="2141317" y="1099595"/>
                </a:cubicBezTo>
                <a:lnTo>
                  <a:pt x="3877519" y="1088021"/>
                </a:lnTo>
                <a:lnTo>
                  <a:pt x="3900668" y="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4" name="Title 60">
            <a:extLst>
              <a:ext uri="{FF2B5EF4-FFF2-40B4-BE49-F238E27FC236}">
                <a16:creationId xmlns:a16="http://schemas.microsoft.com/office/drawing/2014/main" id="{416E11B8-7E65-4D01-8624-545F8363178A}"/>
              </a:ext>
            </a:extLst>
          </p:cNvPr>
          <p:cNvSpPr txBox="1">
            <a:spLocks/>
          </p:cNvSpPr>
          <p:nvPr/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b="1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F5FFD1E-D4E2-46BE-ADD2-A5D359B20F33}"/>
              </a:ext>
            </a:extLst>
          </p:cNvPr>
          <p:cNvSpPr/>
          <p:nvPr/>
        </p:nvSpPr>
        <p:spPr>
          <a:xfrm>
            <a:off x="2819400" y="4724400"/>
            <a:ext cx="1524000" cy="685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8BB60A3-7344-4E2D-A784-2AA1FF8C65C0}"/>
              </a:ext>
            </a:extLst>
          </p:cNvPr>
          <p:cNvSpPr/>
          <p:nvPr/>
        </p:nvSpPr>
        <p:spPr>
          <a:xfrm>
            <a:off x="2819400" y="4191000"/>
            <a:ext cx="1524000" cy="533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E162B9E-39BB-44D8-8EDB-E2C31E0B7301}"/>
              </a:ext>
            </a:extLst>
          </p:cNvPr>
          <p:cNvSpPr/>
          <p:nvPr/>
        </p:nvSpPr>
        <p:spPr>
          <a:xfrm>
            <a:off x="2819400" y="3657600"/>
            <a:ext cx="1524000" cy="1752600"/>
          </a:xfrm>
          <a:prstGeom prst="rect">
            <a:avLst/>
          </a:prstGeom>
          <a:solidFill>
            <a:srgbClr val="FFFF00">
              <a:alpha val="50196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14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181A4-6B9C-4396-9218-789AB4D49C3B}"/>
              </a:ext>
            </a:extLst>
          </p:cNvPr>
          <p:cNvSpPr/>
          <p:nvPr/>
        </p:nvSpPr>
        <p:spPr>
          <a:xfrm>
            <a:off x="793813" y="5968768"/>
            <a:ext cx="3454400" cy="2681308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95CBF-A9C3-46FF-9724-6E95A7D00F71}"/>
              </a:ext>
            </a:extLst>
          </p:cNvPr>
          <p:cNvSpPr/>
          <p:nvPr/>
        </p:nvSpPr>
        <p:spPr>
          <a:xfrm>
            <a:off x="864541" y="5380301"/>
            <a:ext cx="3323142" cy="9122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these learning blocks the person only needs to be STMS qualified to knowledge level (certificate of knowledge) for the level of TTM </a:t>
            </a:r>
            <a: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 they do not need to be warranted in earlier blocks of learning).</a:t>
            </a:r>
            <a:br>
              <a:rPr kumimoji="0" lang="en-NZ" sz="900" b="0" i="1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900" b="1" i="0" u="none" strike="noStrike" kern="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exemptions may apply, and some endorsements may be required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AE286-2A78-4ACD-894A-9202411D77A0}"/>
              </a:ext>
            </a:extLst>
          </p:cNvPr>
          <p:cNvSpPr/>
          <p:nvPr/>
        </p:nvSpPr>
        <p:spPr>
          <a:xfrm>
            <a:off x="1031400" y="1014560"/>
            <a:ext cx="1409700" cy="4495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worker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6DE0FE-F3AD-4300-9611-F456AD9F218D}"/>
              </a:ext>
            </a:extLst>
          </p:cNvPr>
          <p:cNvSpPr/>
          <p:nvPr/>
        </p:nvSpPr>
        <p:spPr>
          <a:xfrm>
            <a:off x="1031400" y="1974160"/>
            <a:ext cx="1409700" cy="5753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Worker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3B571-F55B-469E-8435-27155582DE20}"/>
              </a:ext>
            </a:extLst>
          </p:cNvPr>
          <p:cNvSpPr/>
          <p:nvPr/>
        </p:nvSpPr>
        <p:spPr>
          <a:xfrm>
            <a:off x="1031398" y="3001800"/>
            <a:ext cx="1409700" cy="5943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 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47FCD1-187C-49F0-B6FC-14F4357EAA57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1736248" y="2549498"/>
            <a:ext cx="2" cy="45230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2864CDE-B2C5-4330-8993-9E544EF50622}"/>
              </a:ext>
            </a:extLst>
          </p:cNvPr>
          <p:cNvSpPr/>
          <p:nvPr/>
        </p:nvSpPr>
        <p:spPr>
          <a:xfrm>
            <a:off x="1031398" y="3893187"/>
            <a:ext cx="1409700" cy="6589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STMS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65F541-1D1F-4A1F-8CAF-5D408EA89663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>
            <a:off x="1736248" y="3596160"/>
            <a:ext cx="0" cy="29702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02E766A-B3B2-4B8F-AF54-7F8C6F1E92EA}"/>
              </a:ext>
            </a:extLst>
          </p:cNvPr>
          <p:cNvSpPr/>
          <p:nvPr/>
        </p:nvSpPr>
        <p:spPr>
          <a:xfrm>
            <a:off x="4731450" y="2144093"/>
            <a:ext cx="1400993" cy="1154813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specialist TTM equipment onsite </a:t>
            </a:r>
            <a:b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(eg portable traffic signals, barriers, VMS)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063A127-E01B-43B7-AE26-A0778F46E338}"/>
              </a:ext>
            </a:extLst>
          </p:cNvPr>
          <p:cNvCxnSpPr/>
          <p:nvPr/>
        </p:nvCxnSpPr>
        <p:spPr>
          <a:xfrm flipV="1">
            <a:off x="2441098" y="3948258"/>
            <a:ext cx="428897" cy="2744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0E3E2F-2FE9-4AE5-B372-96F08DFC2D89}"/>
              </a:ext>
            </a:extLst>
          </p:cNvPr>
          <p:cNvCxnSpPr/>
          <p:nvPr/>
        </p:nvCxnSpPr>
        <p:spPr>
          <a:xfrm>
            <a:off x="2441098" y="4222686"/>
            <a:ext cx="428897" cy="25438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69C8B7D-6801-45DB-916C-CB9030F5CF7E}"/>
              </a:ext>
            </a:extLst>
          </p:cNvPr>
          <p:cNvSpPr/>
          <p:nvPr/>
        </p:nvSpPr>
        <p:spPr>
          <a:xfrm>
            <a:off x="4731354" y="3511138"/>
            <a:ext cx="1400993" cy="220444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specialist activities (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roles managing these activities)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signals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marking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3A408-418F-4F3D-99D1-D05F814DB732}"/>
              </a:ext>
            </a:extLst>
          </p:cNvPr>
          <p:cNvSpPr/>
          <p:nvPr/>
        </p:nvSpPr>
        <p:spPr>
          <a:xfrm>
            <a:off x="2869995" y="3016913"/>
            <a:ext cx="1409700" cy="449580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</a:t>
            </a: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57814A-F853-4A92-A9F8-97B6AEF13335}"/>
              </a:ext>
            </a:extLst>
          </p:cNvPr>
          <p:cNvSpPr/>
          <p:nvPr/>
        </p:nvSpPr>
        <p:spPr>
          <a:xfrm>
            <a:off x="4748496" y="5929884"/>
            <a:ext cx="1409700" cy="58437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Mentor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CEF29A-FD3B-4154-A719-CCE387C0E1EA}"/>
              </a:ext>
            </a:extLst>
          </p:cNvPr>
          <p:cNvCxnSpPr/>
          <p:nvPr/>
        </p:nvCxnSpPr>
        <p:spPr>
          <a:xfrm>
            <a:off x="2441098" y="4222686"/>
            <a:ext cx="428897" cy="83135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A4DF6-35A0-47A3-9AE0-BD7309053E40}"/>
              </a:ext>
            </a:extLst>
          </p:cNvPr>
          <p:cNvSpPr/>
          <p:nvPr/>
        </p:nvSpPr>
        <p:spPr>
          <a:xfrm>
            <a:off x="4748496" y="7530084"/>
            <a:ext cx="1409700" cy="582422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Assessor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79FFC4-0664-4A88-B1AE-9E641AAC9DBC}"/>
              </a:ext>
            </a:extLst>
          </p:cNvPr>
          <p:cNvSpPr/>
          <p:nvPr/>
        </p:nvSpPr>
        <p:spPr>
          <a:xfrm>
            <a:off x="4748496" y="67299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Verifier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21CDEB-B697-440C-8B6F-6836D9E055C2}"/>
              </a:ext>
            </a:extLst>
          </p:cNvPr>
          <p:cNvSpPr/>
          <p:nvPr/>
        </p:nvSpPr>
        <p:spPr>
          <a:xfrm>
            <a:off x="988821" y="6395630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Designer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6C1E68-2334-4290-8F1E-D78B33069960}"/>
              </a:ext>
            </a:extLst>
          </p:cNvPr>
          <p:cNvSpPr/>
          <p:nvPr/>
        </p:nvSpPr>
        <p:spPr>
          <a:xfrm>
            <a:off x="987742" y="7753413"/>
            <a:ext cx="1409700" cy="749808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TMP Approver</a:t>
            </a:r>
            <a:b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sz="1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(engineer or TMC)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BF173-628F-4317-8961-78386E067611}"/>
              </a:ext>
            </a:extLst>
          </p:cNvPr>
          <p:cNvSpPr/>
          <p:nvPr/>
        </p:nvSpPr>
        <p:spPr>
          <a:xfrm>
            <a:off x="2613580" y="6404691"/>
            <a:ext cx="1408176" cy="75013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TTM Audit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F469B-C7E8-4594-AA56-76E228B20E70}"/>
              </a:ext>
            </a:extLst>
          </p:cNvPr>
          <p:cNvSpPr/>
          <p:nvPr/>
        </p:nvSpPr>
        <p:spPr>
          <a:xfrm>
            <a:off x="2618603" y="7757632"/>
            <a:ext cx="1409700" cy="750689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 Manager and TMC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58B6E-2356-445A-8F5B-D4AEA9D48DE4}"/>
              </a:ext>
            </a:extLst>
          </p:cNvPr>
          <p:cNvSpPr/>
          <p:nvPr/>
        </p:nvSpPr>
        <p:spPr>
          <a:xfrm>
            <a:off x="4748496" y="8330184"/>
            <a:ext cx="1409700" cy="58521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CoPTTM Trainer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43ABA5-649B-42BB-803B-73393BA39DA4}"/>
              </a:ext>
            </a:extLst>
          </p:cNvPr>
          <p:cNvCxnSpPr/>
          <p:nvPr/>
        </p:nvCxnSpPr>
        <p:spPr>
          <a:xfrm>
            <a:off x="5110102" y="1149452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171CD6-9DAA-442C-ACA2-98D4DA69083A}"/>
              </a:ext>
            </a:extLst>
          </p:cNvPr>
          <p:cNvCxnSpPr/>
          <p:nvPr/>
        </p:nvCxnSpPr>
        <p:spPr>
          <a:xfrm>
            <a:off x="4266631" y="3948258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69473E-B828-4199-A52B-084956DB6625}"/>
              </a:ext>
            </a:extLst>
          </p:cNvPr>
          <p:cNvCxnSpPr/>
          <p:nvPr/>
        </p:nvCxnSpPr>
        <p:spPr>
          <a:xfrm>
            <a:off x="4279695" y="4477074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7B9364-1C64-480F-A1C5-6F381D8AA8C2}"/>
              </a:ext>
            </a:extLst>
          </p:cNvPr>
          <p:cNvCxnSpPr/>
          <p:nvPr/>
        </p:nvCxnSpPr>
        <p:spPr>
          <a:xfrm>
            <a:off x="4266631" y="5051512"/>
            <a:ext cx="46481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007E56-F0E1-4877-B646-9644677915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736250" y="1464140"/>
            <a:ext cx="0" cy="51002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E8F6C1E-AF28-4ADA-89C1-0D25173B79D1}"/>
              </a:ext>
            </a:extLst>
          </p:cNvPr>
          <p:cNvCxnSpPr>
            <a:endCxn id="24" idx="1"/>
          </p:cNvCxnSpPr>
          <p:nvPr/>
        </p:nvCxnSpPr>
        <p:spPr>
          <a:xfrm>
            <a:off x="4279695" y="5054045"/>
            <a:ext cx="468801" cy="1168026"/>
          </a:xfrm>
          <a:prstGeom prst="bentConnector3">
            <a:avLst>
              <a:gd name="adj1" fmla="val 49749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E02ED32-98A7-44F3-8F45-CD8655A980A0}"/>
              </a:ext>
            </a:extLst>
          </p:cNvPr>
          <p:cNvCxnSpPr>
            <a:endCxn id="27" idx="1"/>
          </p:cNvCxnSpPr>
          <p:nvPr/>
        </p:nvCxnSpPr>
        <p:spPr>
          <a:xfrm>
            <a:off x="4279695" y="5054045"/>
            <a:ext cx="468801" cy="1968547"/>
          </a:xfrm>
          <a:prstGeom prst="bentConnector3">
            <a:avLst>
              <a:gd name="adj1" fmla="val 50136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CDDA258-5229-42F1-B3AF-7B458FFC5ED8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16200000" flipH="1">
            <a:off x="2202465" y="6636644"/>
            <a:ext cx="612194" cy="16297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42DFE0-BCCA-4967-9DC3-7214EAB229F5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1692592" y="7145438"/>
            <a:ext cx="1079" cy="6079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D9D6467-E1FB-48AF-A060-0EA9AD92936F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4187683" y="3948258"/>
            <a:ext cx="92012" cy="1888152"/>
          </a:xfrm>
          <a:prstGeom prst="bentConnector3">
            <a:avLst>
              <a:gd name="adj1" fmla="val -25672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FBD436-88C9-4F16-94E3-58E98B5E5E47}"/>
              </a:ext>
            </a:extLst>
          </p:cNvPr>
          <p:cNvCxnSpPr>
            <a:stCxn id="14" idx="3"/>
          </p:cNvCxnSpPr>
          <p:nvPr/>
        </p:nvCxnSpPr>
        <p:spPr>
          <a:xfrm flipV="1">
            <a:off x="2441100" y="2261770"/>
            <a:ext cx="428895" cy="5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110">
            <a:extLst>
              <a:ext uri="{FF2B5EF4-FFF2-40B4-BE49-F238E27FC236}">
                <a16:creationId xmlns:a16="http://schemas.microsoft.com/office/drawing/2014/main" id="{F4617C4D-10D9-4CF1-A225-22004D614432}"/>
              </a:ext>
            </a:extLst>
          </p:cNvPr>
          <p:cNvSpPr txBox="1"/>
          <p:nvPr/>
        </p:nvSpPr>
        <p:spPr>
          <a:xfrm>
            <a:off x="4471197" y="1188031"/>
            <a:ext cx="1813558" cy="4457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Indicates prerequisite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D9AF8E-5F1B-4A7D-8AF0-BC7865B7E519}"/>
              </a:ext>
            </a:extLst>
          </p:cNvPr>
          <p:cNvSpPr/>
          <p:nvPr/>
        </p:nvSpPr>
        <p:spPr>
          <a:xfrm>
            <a:off x="2869995" y="3734646"/>
            <a:ext cx="1409700" cy="42722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L1</a:t>
            </a:r>
            <a:endParaRPr kumimoji="0" lang="en-NZ" sz="1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880B7E-DA65-43D6-9081-5825073CAF27}"/>
              </a:ext>
            </a:extLst>
          </p:cNvPr>
          <p:cNvSpPr/>
          <p:nvPr/>
        </p:nvSpPr>
        <p:spPr>
          <a:xfrm>
            <a:off x="2869995" y="4222686"/>
            <a:ext cx="1409700" cy="5087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&lt;65km/h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AFABF7-B621-46FB-A62F-6EA26131D949}"/>
              </a:ext>
            </a:extLst>
          </p:cNvPr>
          <p:cNvSpPr/>
          <p:nvPr/>
        </p:nvSpPr>
        <p:spPr>
          <a:xfrm>
            <a:off x="2869995" y="4784169"/>
            <a:ext cx="1409700" cy="5397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STMS L2 &gt;65km/h</a:t>
            </a:r>
            <a:r>
              <a:rPr kumimoji="0" lang="en-NZ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L3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5400C-F45A-4899-B826-09F07572D00B}"/>
              </a:ext>
            </a:extLst>
          </p:cNvPr>
          <p:cNvSpPr/>
          <p:nvPr/>
        </p:nvSpPr>
        <p:spPr>
          <a:xfrm>
            <a:off x="2857500" y="1856304"/>
            <a:ext cx="1409700" cy="768096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driver </a:t>
            </a:r>
            <a:r>
              <a:rPr kumimoji="0" lang="en-NZ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(includes relevant material from TC)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DE5FE-B9D6-4F83-AFA5-6102807805B4}"/>
              </a:ext>
            </a:extLst>
          </p:cNvPr>
          <p:cNvSpPr/>
          <p:nvPr/>
        </p:nvSpPr>
        <p:spPr>
          <a:xfrm>
            <a:off x="2842260" y="993142"/>
            <a:ext cx="1409700" cy="662965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of activities requiring TTM</a:t>
            </a:r>
            <a:endParaRPr kumimoji="0" lang="en-NZ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5E2FB0C-820F-4B77-8610-3C1695D93E11}"/>
              </a:ext>
            </a:extLst>
          </p:cNvPr>
          <p:cNvCxnSpPr>
            <a:cxnSpLocks/>
            <a:stCxn id="47" idx="3"/>
            <a:endCxn id="26" idx="1"/>
          </p:cNvCxnSpPr>
          <p:nvPr/>
        </p:nvCxnSpPr>
        <p:spPr>
          <a:xfrm>
            <a:off x="4279695" y="5054045"/>
            <a:ext cx="468801" cy="276725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E3CEA04-35D2-4C9A-AC3A-0B381F7F5A67}"/>
              </a:ext>
            </a:extLst>
          </p:cNvPr>
          <p:cNvCxnSpPr>
            <a:cxnSpLocks/>
            <a:stCxn id="47" idx="3"/>
            <a:endCxn id="32" idx="1"/>
          </p:cNvCxnSpPr>
          <p:nvPr/>
        </p:nvCxnSpPr>
        <p:spPr>
          <a:xfrm>
            <a:off x="4279695" y="5054045"/>
            <a:ext cx="468801" cy="356874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Title 60">
            <a:extLst>
              <a:ext uri="{FF2B5EF4-FFF2-40B4-BE49-F238E27FC236}">
                <a16:creationId xmlns:a16="http://schemas.microsoft.com/office/drawing/2014/main" id="{8D7A933C-8F7A-4EDC-9A90-AD93DC9FD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600"/>
            <a:ext cx="6172200" cy="548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Map of CoPTTM learning blocks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56953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7FC7D1DFCBB4DAF12F0F583E5727F" ma:contentTypeVersion="12" ma:contentTypeDescription="Create a new document." ma:contentTypeScope="" ma:versionID="3183aaf253e1b737959cf8b806d09f22">
  <xsd:schema xmlns:xsd="http://www.w3.org/2001/XMLSchema" xmlns:xs="http://www.w3.org/2001/XMLSchema" xmlns:p="http://schemas.microsoft.com/office/2006/metadata/properties" xmlns:ns2="5a56619b-5606-4a2b-8065-d5f1974d9ed5" xmlns:ns3="e3d1d8a1-fed5-4680-8fac-b27b0658afc4" targetNamespace="http://schemas.microsoft.com/office/2006/metadata/properties" ma:root="true" ma:fieldsID="5f7b77ff09cdf542f7f9b313e190010d" ns2:_="" ns3:_="">
    <xsd:import namespace="5a56619b-5606-4a2b-8065-d5f1974d9ed5"/>
    <xsd:import namespace="e3d1d8a1-fed5-4680-8fac-b27b0658a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6619b-5606-4a2b-8065-d5f1974d9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1d8a1-fed5-4680-8fac-b27b0658af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39D76D-A175-49BB-B3EA-55732F2F11E4}"/>
</file>

<file path=customXml/itemProps2.xml><?xml version="1.0" encoding="utf-8"?>
<ds:datastoreItem xmlns:ds="http://schemas.openxmlformats.org/officeDocument/2006/customXml" ds:itemID="{5999EE8D-3158-4714-8F48-E518261F3A06}"/>
</file>

<file path=customXml/itemProps3.xml><?xml version="1.0" encoding="utf-8"?>
<ds:datastoreItem xmlns:ds="http://schemas.openxmlformats.org/officeDocument/2006/customXml" ds:itemID="{A2FC3233-74E8-4429-A3F0-09FB15FA267E}"/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999</Words>
  <Application>Microsoft Office PowerPoint</Application>
  <PresentationFormat>On-screen Show (4:3)</PresentationFormat>
  <Paragraphs>225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Map of CoPTTM learning blocks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Map of CoPTTM learning blocks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Sharnene</dc:creator>
  <cp:lastModifiedBy>Tony Stella</cp:lastModifiedBy>
  <cp:revision>19</cp:revision>
  <dcterms:created xsi:type="dcterms:W3CDTF">2017-12-03T07:01:08Z</dcterms:created>
  <dcterms:modified xsi:type="dcterms:W3CDTF">2018-05-04T04:37:14Z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0x01010055E7FC7D1DFCBB4DAF12F0F583E5727F</vt:lpwstr>
  </property>
</Properties>
</file>